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30603825" cy="43254613"/>
  <p:notesSz cx="7099300" cy="10234613"/>
  <p:defaultTextStyle>
    <a:defPPr>
      <a:defRPr lang="zh-TW"/>
    </a:defPPr>
    <a:lvl1pPr marL="0" algn="l" defTabSz="3545129" rtl="0" eaLnBrk="1" latinLnBrk="0" hangingPunct="1">
      <a:defRPr sz="6979" kern="1200">
        <a:solidFill>
          <a:schemeClr val="tx1"/>
        </a:solidFill>
        <a:latin typeface="+mn-lt"/>
        <a:ea typeface="+mn-ea"/>
        <a:cs typeface="+mn-cs"/>
      </a:defRPr>
    </a:lvl1pPr>
    <a:lvl2pPr marL="1772564" algn="l" defTabSz="3545129" rtl="0" eaLnBrk="1" latinLnBrk="0" hangingPunct="1">
      <a:defRPr sz="6979" kern="1200">
        <a:solidFill>
          <a:schemeClr val="tx1"/>
        </a:solidFill>
        <a:latin typeface="+mn-lt"/>
        <a:ea typeface="+mn-ea"/>
        <a:cs typeface="+mn-cs"/>
      </a:defRPr>
    </a:lvl2pPr>
    <a:lvl3pPr marL="3545129" algn="l" defTabSz="3545129" rtl="0" eaLnBrk="1" latinLnBrk="0" hangingPunct="1">
      <a:defRPr sz="6979" kern="1200">
        <a:solidFill>
          <a:schemeClr val="tx1"/>
        </a:solidFill>
        <a:latin typeface="+mn-lt"/>
        <a:ea typeface="+mn-ea"/>
        <a:cs typeface="+mn-cs"/>
      </a:defRPr>
    </a:lvl3pPr>
    <a:lvl4pPr marL="5317693" algn="l" defTabSz="3545129" rtl="0" eaLnBrk="1" latinLnBrk="0" hangingPunct="1">
      <a:defRPr sz="6979" kern="1200">
        <a:solidFill>
          <a:schemeClr val="tx1"/>
        </a:solidFill>
        <a:latin typeface="+mn-lt"/>
        <a:ea typeface="+mn-ea"/>
        <a:cs typeface="+mn-cs"/>
      </a:defRPr>
    </a:lvl4pPr>
    <a:lvl5pPr marL="7090258" algn="l" defTabSz="3545129" rtl="0" eaLnBrk="1" latinLnBrk="0" hangingPunct="1">
      <a:defRPr sz="6979" kern="1200">
        <a:solidFill>
          <a:schemeClr val="tx1"/>
        </a:solidFill>
        <a:latin typeface="+mn-lt"/>
        <a:ea typeface="+mn-ea"/>
        <a:cs typeface="+mn-cs"/>
      </a:defRPr>
    </a:lvl5pPr>
    <a:lvl6pPr marL="8862822" algn="l" defTabSz="3545129" rtl="0" eaLnBrk="1" latinLnBrk="0" hangingPunct="1">
      <a:defRPr sz="6979" kern="1200">
        <a:solidFill>
          <a:schemeClr val="tx1"/>
        </a:solidFill>
        <a:latin typeface="+mn-lt"/>
        <a:ea typeface="+mn-ea"/>
        <a:cs typeface="+mn-cs"/>
      </a:defRPr>
    </a:lvl6pPr>
    <a:lvl7pPr marL="10635386" algn="l" defTabSz="3545129" rtl="0" eaLnBrk="1" latinLnBrk="0" hangingPunct="1">
      <a:defRPr sz="6979" kern="1200">
        <a:solidFill>
          <a:schemeClr val="tx1"/>
        </a:solidFill>
        <a:latin typeface="+mn-lt"/>
        <a:ea typeface="+mn-ea"/>
        <a:cs typeface="+mn-cs"/>
      </a:defRPr>
    </a:lvl7pPr>
    <a:lvl8pPr marL="12407951" algn="l" defTabSz="3545129" rtl="0" eaLnBrk="1" latinLnBrk="0" hangingPunct="1">
      <a:defRPr sz="6979" kern="1200">
        <a:solidFill>
          <a:schemeClr val="tx1"/>
        </a:solidFill>
        <a:latin typeface="+mn-lt"/>
        <a:ea typeface="+mn-ea"/>
        <a:cs typeface="+mn-cs"/>
      </a:defRPr>
    </a:lvl8pPr>
    <a:lvl9pPr marL="14180515" algn="l" defTabSz="3545129" rtl="0" eaLnBrk="1" latinLnBrk="0" hangingPunct="1">
      <a:defRPr sz="697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0033CC"/>
    <a:srgbClr val="E6E6E6"/>
    <a:srgbClr val="6600FF"/>
    <a:srgbClr val="008000"/>
    <a:srgbClr val="3333FF"/>
    <a:srgbClr val="0000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45" autoAdjust="0"/>
    <p:restoredTop sz="94660"/>
  </p:normalViewPr>
  <p:slideViewPr>
    <p:cSldViewPr snapToGrid="0">
      <p:cViewPr varScale="1">
        <p:scale>
          <a:sx n="15" d="100"/>
          <a:sy n="15" d="100"/>
        </p:scale>
        <p:origin x="1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37E98-BF80-4435-9157-ECEC3917CB9C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1279525"/>
            <a:ext cx="2444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7CD11-0A7F-49E1-9455-61255CA986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6361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287" y="7078941"/>
            <a:ext cx="26013251" cy="15059013"/>
          </a:xfrm>
        </p:spPr>
        <p:txBody>
          <a:bodyPr anchor="b"/>
          <a:lstStyle>
            <a:lvl1pPr algn="ctr">
              <a:defRPr sz="2008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478" y="22718688"/>
            <a:ext cx="22952869" cy="10443182"/>
          </a:xfrm>
        </p:spPr>
        <p:txBody>
          <a:bodyPr/>
          <a:lstStyle>
            <a:lvl1pPr marL="0" indent="0" algn="ctr">
              <a:buNone/>
              <a:defRPr sz="8033"/>
            </a:lvl1pPr>
            <a:lvl2pPr marL="1530203" indent="0" algn="ctr">
              <a:buNone/>
              <a:defRPr sz="6694"/>
            </a:lvl2pPr>
            <a:lvl3pPr marL="3060405" indent="0" algn="ctr">
              <a:buNone/>
              <a:defRPr sz="6024"/>
            </a:lvl3pPr>
            <a:lvl4pPr marL="4590608" indent="0" algn="ctr">
              <a:buNone/>
              <a:defRPr sz="5355"/>
            </a:lvl4pPr>
            <a:lvl5pPr marL="6120811" indent="0" algn="ctr">
              <a:buNone/>
              <a:defRPr sz="5355"/>
            </a:lvl5pPr>
            <a:lvl6pPr marL="7651013" indent="0" algn="ctr">
              <a:buNone/>
              <a:defRPr sz="5355"/>
            </a:lvl6pPr>
            <a:lvl7pPr marL="9181216" indent="0" algn="ctr">
              <a:buNone/>
              <a:defRPr sz="5355"/>
            </a:lvl7pPr>
            <a:lvl8pPr marL="10711419" indent="0" algn="ctr">
              <a:buNone/>
              <a:defRPr sz="5355"/>
            </a:lvl8pPr>
            <a:lvl9pPr marL="12241621" indent="0" algn="ctr">
              <a:buNone/>
              <a:defRPr sz="5355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792F-A73E-4553-8E1D-F84E9FEBD848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1B6-7A5D-43CF-A4E2-2FEB35749DEE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603825" cy="43254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728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792F-A73E-4553-8E1D-F84E9FEBD848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1B6-7A5D-43CF-A4E2-2FEB35749D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2377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00864" y="2302908"/>
            <a:ext cx="6598950" cy="3665628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4015" y="2302908"/>
            <a:ext cx="19414301" cy="3665628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792F-A73E-4553-8E1D-F84E9FEBD848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1B6-7A5D-43CF-A4E2-2FEB35749D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756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792F-A73E-4553-8E1D-F84E9FEBD848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1B6-7A5D-43CF-A4E2-2FEB35749D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635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075" y="10783628"/>
            <a:ext cx="26395799" cy="17992714"/>
          </a:xfrm>
        </p:spPr>
        <p:txBody>
          <a:bodyPr anchor="b"/>
          <a:lstStyle>
            <a:lvl1pPr>
              <a:defRPr sz="2008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8075" y="28946561"/>
            <a:ext cx="26395799" cy="9461943"/>
          </a:xfrm>
        </p:spPr>
        <p:txBody>
          <a:bodyPr/>
          <a:lstStyle>
            <a:lvl1pPr marL="0" indent="0">
              <a:buNone/>
              <a:defRPr sz="8033">
                <a:solidFill>
                  <a:schemeClr val="tx1"/>
                </a:solidFill>
              </a:defRPr>
            </a:lvl1pPr>
            <a:lvl2pPr marL="1530203" indent="0">
              <a:buNone/>
              <a:defRPr sz="6694">
                <a:solidFill>
                  <a:schemeClr val="tx1">
                    <a:tint val="75000"/>
                  </a:schemeClr>
                </a:solidFill>
              </a:defRPr>
            </a:lvl2pPr>
            <a:lvl3pPr marL="3060405" indent="0">
              <a:buNone/>
              <a:defRPr sz="6024">
                <a:solidFill>
                  <a:schemeClr val="tx1">
                    <a:tint val="75000"/>
                  </a:schemeClr>
                </a:solidFill>
              </a:defRPr>
            </a:lvl3pPr>
            <a:lvl4pPr marL="4590608" indent="0">
              <a:buNone/>
              <a:defRPr sz="5355">
                <a:solidFill>
                  <a:schemeClr val="tx1">
                    <a:tint val="75000"/>
                  </a:schemeClr>
                </a:solidFill>
              </a:defRPr>
            </a:lvl4pPr>
            <a:lvl5pPr marL="6120811" indent="0">
              <a:buNone/>
              <a:defRPr sz="5355">
                <a:solidFill>
                  <a:schemeClr val="tx1">
                    <a:tint val="75000"/>
                  </a:schemeClr>
                </a:solidFill>
              </a:defRPr>
            </a:lvl5pPr>
            <a:lvl6pPr marL="7651013" indent="0">
              <a:buNone/>
              <a:defRPr sz="5355">
                <a:solidFill>
                  <a:schemeClr val="tx1">
                    <a:tint val="75000"/>
                  </a:schemeClr>
                </a:solidFill>
              </a:defRPr>
            </a:lvl6pPr>
            <a:lvl7pPr marL="9181216" indent="0">
              <a:buNone/>
              <a:defRPr sz="5355">
                <a:solidFill>
                  <a:schemeClr val="tx1">
                    <a:tint val="75000"/>
                  </a:schemeClr>
                </a:solidFill>
              </a:defRPr>
            </a:lvl7pPr>
            <a:lvl8pPr marL="10711419" indent="0">
              <a:buNone/>
              <a:defRPr sz="5355">
                <a:solidFill>
                  <a:schemeClr val="tx1">
                    <a:tint val="75000"/>
                  </a:schemeClr>
                </a:solidFill>
              </a:defRPr>
            </a:lvl8pPr>
            <a:lvl9pPr marL="12241621" indent="0">
              <a:buNone/>
              <a:defRPr sz="53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792F-A73E-4553-8E1D-F84E9FEBD848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1B6-7A5D-43CF-A4E2-2FEB35749D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3812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4013" y="11514538"/>
            <a:ext cx="13006626" cy="2744465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3186" y="11514538"/>
            <a:ext cx="13006626" cy="2744465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792F-A73E-4553-8E1D-F84E9FEBD848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1B6-7A5D-43CF-A4E2-2FEB35749D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3724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999" y="2302917"/>
            <a:ext cx="26395799" cy="836055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8003" y="10603391"/>
            <a:ext cx="12946850" cy="5196558"/>
          </a:xfrm>
        </p:spPr>
        <p:txBody>
          <a:bodyPr anchor="b"/>
          <a:lstStyle>
            <a:lvl1pPr marL="0" indent="0">
              <a:buNone/>
              <a:defRPr sz="8033" b="1"/>
            </a:lvl1pPr>
            <a:lvl2pPr marL="1530203" indent="0">
              <a:buNone/>
              <a:defRPr sz="6694" b="1"/>
            </a:lvl2pPr>
            <a:lvl3pPr marL="3060405" indent="0">
              <a:buNone/>
              <a:defRPr sz="6024" b="1"/>
            </a:lvl3pPr>
            <a:lvl4pPr marL="4590608" indent="0">
              <a:buNone/>
              <a:defRPr sz="5355" b="1"/>
            </a:lvl4pPr>
            <a:lvl5pPr marL="6120811" indent="0">
              <a:buNone/>
              <a:defRPr sz="5355" b="1"/>
            </a:lvl5pPr>
            <a:lvl6pPr marL="7651013" indent="0">
              <a:buNone/>
              <a:defRPr sz="5355" b="1"/>
            </a:lvl6pPr>
            <a:lvl7pPr marL="9181216" indent="0">
              <a:buNone/>
              <a:defRPr sz="5355" b="1"/>
            </a:lvl7pPr>
            <a:lvl8pPr marL="10711419" indent="0">
              <a:buNone/>
              <a:defRPr sz="5355" b="1"/>
            </a:lvl8pPr>
            <a:lvl9pPr marL="12241621" indent="0">
              <a:buNone/>
              <a:defRPr sz="5355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8003" y="15799949"/>
            <a:ext cx="12946850" cy="2323934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3188" y="10603391"/>
            <a:ext cx="13010612" cy="5196558"/>
          </a:xfrm>
        </p:spPr>
        <p:txBody>
          <a:bodyPr anchor="b"/>
          <a:lstStyle>
            <a:lvl1pPr marL="0" indent="0">
              <a:buNone/>
              <a:defRPr sz="8033" b="1"/>
            </a:lvl1pPr>
            <a:lvl2pPr marL="1530203" indent="0">
              <a:buNone/>
              <a:defRPr sz="6694" b="1"/>
            </a:lvl2pPr>
            <a:lvl3pPr marL="3060405" indent="0">
              <a:buNone/>
              <a:defRPr sz="6024" b="1"/>
            </a:lvl3pPr>
            <a:lvl4pPr marL="4590608" indent="0">
              <a:buNone/>
              <a:defRPr sz="5355" b="1"/>
            </a:lvl4pPr>
            <a:lvl5pPr marL="6120811" indent="0">
              <a:buNone/>
              <a:defRPr sz="5355" b="1"/>
            </a:lvl5pPr>
            <a:lvl6pPr marL="7651013" indent="0">
              <a:buNone/>
              <a:defRPr sz="5355" b="1"/>
            </a:lvl6pPr>
            <a:lvl7pPr marL="9181216" indent="0">
              <a:buNone/>
              <a:defRPr sz="5355" b="1"/>
            </a:lvl7pPr>
            <a:lvl8pPr marL="10711419" indent="0">
              <a:buNone/>
              <a:defRPr sz="5355" b="1"/>
            </a:lvl8pPr>
            <a:lvl9pPr marL="12241621" indent="0">
              <a:buNone/>
              <a:defRPr sz="5355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3188" y="15799949"/>
            <a:ext cx="13010612" cy="2323934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792F-A73E-4553-8E1D-F84E9FEBD848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1B6-7A5D-43CF-A4E2-2FEB35749D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462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792F-A73E-4553-8E1D-F84E9FEBD848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1B6-7A5D-43CF-A4E2-2FEB35749D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88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792F-A73E-4553-8E1D-F84E9FEBD848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1B6-7A5D-43CF-A4E2-2FEB35749D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88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999" y="2883641"/>
            <a:ext cx="9870530" cy="10092743"/>
          </a:xfrm>
        </p:spPr>
        <p:txBody>
          <a:bodyPr anchor="b"/>
          <a:lstStyle>
            <a:lvl1pPr>
              <a:defRPr sz="1071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10612" y="6227873"/>
            <a:ext cx="15493186" cy="30738811"/>
          </a:xfrm>
        </p:spPr>
        <p:txBody>
          <a:bodyPr/>
          <a:lstStyle>
            <a:lvl1pPr>
              <a:defRPr sz="10710"/>
            </a:lvl1pPr>
            <a:lvl2pPr>
              <a:defRPr sz="9371"/>
            </a:lvl2pPr>
            <a:lvl3pPr>
              <a:defRPr sz="8033"/>
            </a:lvl3pPr>
            <a:lvl4pPr>
              <a:defRPr sz="6694"/>
            </a:lvl4pPr>
            <a:lvl5pPr>
              <a:defRPr sz="6694"/>
            </a:lvl5pPr>
            <a:lvl6pPr>
              <a:defRPr sz="6694"/>
            </a:lvl6pPr>
            <a:lvl7pPr>
              <a:defRPr sz="6694"/>
            </a:lvl7pPr>
            <a:lvl8pPr>
              <a:defRPr sz="6694"/>
            </a:lvl8pPr>
            <a:lvl9pPr>
              <a:defRPr sz="6694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999" y="12976384"/>
            <a:ext cx="9870530" cy="24040356"/>
          </a:xfrm>
        </p:spPr>
        <p:txBody>
          <a:bodyPr/>
          <a:lstStyle>
            <a:lvl1pPr marL="0" indent="0">
              <a:buNone/>
              <a:defRPr sz="5355"/>
            </a:lvl1pPr>
            <a:lvl2pPr marL="1530203" indent="0">
              <a:buNone/>
              <a:defRPr sz="4686"/>
            </a:lvl2pPr>
            <a:lvl3pPr marL="3060405" indent="0">
              <a:buNone/>
              <a:defRPr sz="4016"/>
            </a:lvl3pPr>
            <a:lvl4pPr marL="4590608" indent="0">
              <a:buNone/>
              <a:defRPr sz="3347"/>
            </a:lvl4pPr>
            <a:lvl5pPr marL="6120811" indent="0">
              <a:buNone/>
              <a:defRPr sz="3347"/>
            </a:lvl5pPr>
            <a:lvl6pPr marL="7651013" indent="0">
              <a:buNone/>
              <a:defRPr sz="3347"/>
            </a:lvl6pPr>
            <a:lvl7pPr marL="9181216" indent="0">
              <a:buNone/>
              <a:defRPr sz="3347"/>
            </a:lvl7pPr>
            <a:lvl8pPr marL="10711419" indent="0">
              <a:buNone/>
              <a:defRPr sz="3347"/>
            </a:lvl8pPr>
            <a:lvl9pPr marL="12241621" indent="0">
              <a:buNone/>
              <a:defRPr sz="3347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792F-A73E-4553-8E1D-F84E9FEBD848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1B6-7A5D-43CF-A4E2-2FEB35749D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846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999" y="2883641"/>
            <a:ext cx="9870530" cy="10092743"/>
          </a:xfrm>
        </p:spPr>
        <p:txBody>
          <a:bodyPr anchor="b"/>
          <a:lstStyle>
            <a:lvl1pPr>
              <a:defRPr sz="1071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10612" y="6227873"/>
            <a:ext cx="15493186" cy="30738811"/>
          </a:xfrm>
        </p:spPr>
        <p:txBody>
          <a:bodyPr anchor="t"/>
          <a:lstStyle>
            <a:lvl1pPr marL="0" indent="0">
              <a:buNone/>
              <a:defRPr sz="10710"/>
            </a:lvl1pPr>
            <a:lvl2pPr marL="1530203" indent="0">
              <a:buNone/>
              <a:defRPr sz="9371"/>
            </a:lvl2pPr>
            <a:lvl3pPr marL="3060405" indent="0">
              <a:buNone/>
              <a:defRPr sz="8033"/>
            </a:lvl3pPr>
            <a:lvl4pPr marL="4590608" indent="0">
              <a:buNone/>
              <a:defRPr sz="6694"/>
            </a:lvl4pPr>
            <a:lvl5pPr marL="6120811" indent="0">
              <a:buNone/>
              <a:defRPr sz="6694"/>
            </a:lvl5pPr>
            <a:lvl6pPr marL="7651013" indent="0">
              <a:buNone/>
              <a:defRPr sz="6694"/>
            </a:lvl6pPr>
            <a:lvl7pPr marL="9181216" indent="0">
              <a:buNone/>
              <a:defRPr sz="6694"/>
            </a:lvl7pPr>
            <a:lvl8pPr marL="10711419" indent="0">
              <a:buNone/>
              <a:defRPr sz="6694"/>
            </a:lvl8pPr>
            <a:lvl9pPr marL="12241621" indent="0">
              <a:buNone/>
              <a:defRPr sz="6694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999" y="12976384"/>
            <a:ext cx="9870530" cy="24040356"/>
          </a:xfrm>
        </p:spPr>
        <p:txBody>
          <a:bodyPr/>
          <a:lstStyle>
            <a:lvl1pPr marL="0" indent="0">
              <a:buNone/>
              <a:defRPr sz="5355"/>
            </a:lvl1pPr>
            <a:lvl2pPr marL="1530203" indent="0">
              <a:buNone/>
              <a:defRPr sz="4686"/>
            </a:lvl2pPr>
            <a:lvl3pPr marL="3060405" indent="0">
              <a:buNone/>
              <a:defRPr sz="4016"/>
            </a:lvl3pPr>
            <a:lvl4pPr marL="4590608" indent="0">
              <a:buNone/>
              <a:defRPr sz="3347"/>
            </a:lvl4pPr>
            <a:lvl5pPr marL="6120811" indent="0">
              <a:buNone/>
              <a:defRPr sz="3347"/>
            </a:lvl5pPr>
            <a:lvl6pPr marL="7651013" indent="0">
              <a:buNone/>
              <a:defRPr sz="3347"/>
            </a:lvl6pPr>
            <a:lvl7pPr marL="9181216" indent="0">
              <a:buNone/>
              <a:defRPr sz="3347"/>
            </a:lvl7pPr>
            <a:lvl8pPr marL="10711419" indent="0">
              <a:buNone/>
              <a:defRPr sz="3347"/>
            </a:lvl8pPr>
            <a:lvl9pPr marL="12241621" indent="0">
              <a:buNone/>
              <a:defRPr sz="3347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792F-A73E-4553-8E1D-F84E9FEBD848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1B6-7A5D-43CF-A4E2-2FEB35749D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241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4013" y="2302917"/>
            <a:ext cx="26395799" cy="8360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013" y="11514538"/>
            <a:ext cx="26395799" cy="27444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4013" y="40090627"/>
            <a:ext cx="6885861" cy="2302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4792F-A73E-4553-8E1D-F84E9FEBD848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7517" y="40090627"/>
            <a:ext cx="10328791" cy="2302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3951" y="40090627"/>
            <a:ext cx="6885861" cy="2302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2F1B6-7A5D-43CF-A4E2-2FEB35749D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161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60405" rtl="0" eaLnBrk="1" latinLnBrk="0" hangingPunct="1">
        <a:lnSpc>
          <a:spcPct val="90000"/>
        </a:lnSpc>
        <a:spcBef>
          <a:spcPct val="0"/>
        </a:spcBef>
        <a:buNone/>
        <a:defRPr sz="147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5101" indent="-765101" algn="l" defTabSz="3060405" rtl="0" eaLnBrk="1" latinLnBrk="0" hangingPunct="1">
        <a:lnSpc>
          <a:spcPct val="90000"/>
        </a:lnSpc>
        <a:spcBef>
          <a:spcPts val="3347"/>
        </a:spcBef>
        <a:buFont typeface="Arial" panose="020B0604020202020204" pitchFamily="34" charset="0"/>
        <a:buChar char="•"/>
        <a:defRPr sz="9371" kern="1200">
          <a:solidFill>
            <a:schemeClr val="tx1"/>
          </a:solidFill>
          <a:latin typeface="+mn-lt"/>
          <a:ea typeface="+mn-ea"/>
          <a:cs typeface="+mn-cs"/>
        </a:defRPr>
      </a:lvl1pPr>
      <a:lvl2pPr marL="2295304" indent="-765101" algn="l" defTabSz="3060405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8033" kern="1200">
          <a:solidFill>
            <a:schemeClr val="tx1"/>
          </a:solidFill>
          <a:latin typeface="+mn-lt"/>
          <a:ea typeface="+mn-ea"/>
          <a:cs typeface="+mn-cs"/>
        </a:defRPr>
      </a:lvl2pPr>
      <a:lvl3pPr marL="3825507" indent="-765101" algn="l" defTabSz="3060405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694" kern="1200">
          <a:solidFill>
            <a:schemeClr val="tx1"/>
          </a:solidFill>
          <a:latin typeface="+mn-lt"/>
          <a:ea typeface="+mn-ea"/>
          <a:cs typeface="+mn-cs"/>
        </a:defRPr>
      </a:lvl3pPr>
      <a:lvl4pPr marL="5355709" indent="-765101" algn="l" defTabSz="3060405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885912" indent="-765101" algn="l" defTabSz="3060405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8416115" indent="-765101" algn="l" defTabSz="3060405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946317" indent="-765101" algn="l" defTabSz="3060405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1476520" indent="-765101" algn="l" defTabSz="3060405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3006723" indent="-765101" algn="l" defTabSz="3060405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60405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1pPr>
      <a:lvl2pPr marL="1530203" algn="l" defTabSz="3060405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2pPr>
      <a:lvl3pPr marL="3060405" algn="l" defTabSz="3060405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3pPr>
      <a:lvl4pPr marL="4590608" algn="l" defTabSz="3060405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120811" algn="l" defTabSz="3060405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7651013" algn="l" defTabSz="3060405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181216" algn="l" defTabSz="3060405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0711419" algn="l" defTabSz="3060405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2241621" algn="l" defTabSz="3060405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540188" y="1775012"/>
            <a:ext cx="25063637" cy="32583201"/>
          </a:xfrm>
        </p:spPr>
        <p:txBody>
          <a:bodyPr anchor="t" anchorCtr="0">
            <a:normAutofit/>
          </a:bodyPr>
          <a:lstStyle/>
          <a:p>
            <a:pPr algn="l">
              <a:lnSpc>
                <a:spcPct val="150000"/>
              </a:lnSpc>
              <a:spcBef>
                <a:spcPts val="6600"/>
              </a:spcBef>
            </a:pPr>
            <a:r>
              <a:rPr lang="zh-TW" altLang="en-US" sz="4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4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林熊</a:t>
            </a:r>
            <a:r>
              <a:rPr lang="zh-TW" altLang="en-US" sz="4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徵</a:t>
            </a:r>
            <a:r>
              <a:rPr lang="en-US" altLang="zh-TW" sz="4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16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4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榮 獲</a:t>
            </a:r>
            <a:r>
              <a:rPr lang="zh-TW" altLang="en-US" sz="28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0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0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7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終身</a:t>
            </a:r>
            <a:r>
              <a:rPr lang="zh-TW" altLang="en-US" sz="287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特</a:t>
            </a:r>
            <a:r>
              <a:rPr lang="zh-TW" altLang="en-US" sz="287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聘教授</a:t>
            </a:r>
            <a:r>
              <a:rPr lang="zh-TW" altLang="en-US" sz="2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2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2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9196105" y="39134697"/>
            <a:ext cx="2043952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電子工程系全體</a:t>
            </a:r>
            <a:r>
              <a:rPr lang="zh-TW" alt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師生 敬賀</a:t>
            </a:r>
            <a:endParaRPr lang="zh-TW" alt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3888" y="484095"/>
            <a:ext cx="5941006" cy="2043952"/>
          </a:xfrm>
          <a:prstGeom prst="rect">
            <a:avLst/>
          </a:prstGeom>
        </p:spPr>
      </p:pic>
      <p:cxnSp>
        <p:nvCxnSpPr>
          <p:cNvPr id="8" name="直線接點 7"/>
          <p:cNvCxnSpPr/>
          <p:nvPr/>
        </p:nvCxnSpPr>
        <p:spPr>
          <a:xfrm flipV="1">
            <a:off x="11440624" y="9520522"/>
            <a:ext cx="18222746" cy="161365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" name="文字方塊 4"/>
          <p:cNvSpPr txBox="1"/>
          <p:nvPr/>
        </p:nvSpPr>
        <p:spPr>
          <a:xfrm>
            <a:off x="24043339" y="9305367"/>
            <a:ext cx="570155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9900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教授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26035185" y="41371349"/>
            <a:ext cx="3709709" cy="1464747"/>
          </a:xfrm>
        </p:spPr>
        <p:txBody>
          <a:bodyPr/>
          <a:lstStyle/>
          <a:p>
            <a:fld id="{5CD01ACC-9280-4B9B-A174-26EBE01F7A1A}" type="datetime1">
              <a:rPr lang="zh-TW" altLang="en-US" sz="4800" smtClean="0">
                <a:solidFill>
                  <a:schemeClr val="bg1"/>
                </a:solidFill>
              </a:rPr>
              <a:t>2021/7/27</a:t>
            </a:fld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4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</TotalTime>
  <Words>22</Words>
  <Application>Microsoft Office PowerPoint</Application>
  <PresentationFormat>自訂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新細明體</vt:lpstr>
      <vt:lpstr>標楷體</vt:lpstr>
      <vt:lpstr>Arial</vt:lpstr>
      <vt:lpstr>Calibri</vt:lpstr>
      <vt:lpstr>Calibri Light</vt:lpstr>
      <vt:lpstr>Office 佈景主題</vt:lpstr>
      <vt:lpstr>   林熊徵   榮 獲    終身特聘教授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106年度經濟部產業才能力鑑定 電磁相容工程師</dc:title>
  <dc:creator>電子系_曾淑娟</dc:creator>
  <cp:lastModifiedBy>user</cp:lastModifiedBy>
  <cp:revision>29</cp:revision>
  <cp:lastPrinted>2019-02-12T08:07:11Z</cp:lastPrinted>
  <dcterms:created xsi:type="dcterms:W3CDTF">2017-12-28T08:54:27Z</dcterms:created>
  <dcterms:modified xsi:type="dcterms:W3CDTF">2021-07-27T04:32:55Z</dcterms:modified>
</cp:coreProperties>
</file>