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70" r:id="rId4"/>
    <p:sldId id="267" r:id="rId5"/>
    <p:sldId id="268" r:id="rId6"/>
    <p:sldId id="269" r:id="rId7"/>
    <p:sldId id="271" r:id="rId8"/>
    <p:sldId id="259" r:id="rId9"/>
    <p:sldId id="272" r:id="rId10"/>
    <p:sldId id="260" r:id="rId11"/>
    <p:sldId id="262" r:id="rId12"/>
    <p:sldId id="273" r:id="rId13"/>
    <p:sldId id="275" r:id="rId14"/>
    <p:sldId id="274" r:id="rId15"/>
    <p:sldId id="277" r:id="rId16"/>
    <p:sldId id="276" r:id="rId17"/>
    <p:sldId id="278" r:id="rId18"/>
    <p:sldId id="279" r:id="rId1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787E1C-2B0C-4765-A1E3-56D22E4AACF3}" v="52" dt="2025-08-07T11:23:29.761"/>
    <p1510:client id="{1607ECE7-2BE4-44D6-9C4F-6C42EA2849FB}" v="55" dt="2025-08-07T17:35:12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宏光 陳" userId="96c0b6348e3f9220" providerId="LiveId" clId="{1607ECE7-2BE4-44D6-9C4F-6C42EA2849FB}"/>
    <pc:docChg chg="undo custSel addSld delSld modSld sldOrd">
      <pc:chgData name="宏光 陳" userId="96c0b6348e3f9220" providerId="LiveId" clId="{1607ECE7-2BE4-44D6-9C4F-6C42EA2849FB}" dt="2025-08-07T17:41:49.665" v="2112" actId="2711"/>
      <pc:docMkLst>
        <pc:docMk/>
      </pc:docMkLst>
      <pc:sldChg chg="addSp delSp modSp mod">
        <pc:chgData name="宏光 陳" userId="96c0b6348e3f9220" providerId="LiveId" clId="{1607ECE7-2BE4-44D6-9C4F-6C42EA2849FB}" dt="2025-08-07T16:06:34.067" v="884" actId="2711"/>
        <pc:sldMkLst>
          <pc:docMk/>
          <pc:sldMk cId="4203615390" sldId="257"/>
        </pc:sldMkLst>
        <pc:spChg chg="mod">
          <ac:chgData name="宏光 陳" userId="96c0b6348e3f9220" providerId="LiveId" clId="{1607ECE7-2BE4-44D6-9C4F-6C42EA2849FB}" dt="2025-08-07T16:06:34.067" v="884" actId="2711"/>
          <ac:spMkLst>
            <pc:docMk/>
            <pc:sldMk cId="4203615390" sldId="257"/>
            <ac:spMk id="2" creationId="{00000000-0000-0000-0000-000000000000}"/>
          </ac:spMkLst>
        </pc:spChg>
        <pc:spChg chg="add del">
          <ac:chgData name="宏光 陳" userId="96c0b6348e3f9220" providerId="LiveId" clId="{1607ECE7-2BE4-44D6-9C4F-6C42EA2849FB}" dt="2025-08-07T15:46:36.705" v="1" actId="22"/>
          <ac:spMkLst>
            <pc:docMk/>
            <pc:sldMk cId="4203615390" sldId="257"/>
            <ac:spMk id="5" creationId="{56181C6A-8E47-133D-3C91-806AD2C26F89}"/>
          </ac:spMkLst>
        </pc:spChg>
      </pc:sldChg>
      <pc:sldChg chg="delSp modSp mod ord">
        <pc:chgData name="宏光 陳" userId="96c0b6348e3f9220" providerId="LiveId" clId="{1607ECE7-2BE4-44D6-9C4F-6C42EA2849FB}" dt="2025-08-07T16:25:48.604" v="1661"/>
        <pc:sldMkLst>
          <pc:docMk/>
          <pc:sldMk cId="311790133" sldId="259"/>
        </pc:sldMkLst>
        <pc:spChg chg="mod">
          <ac:chgData name="宏光 陳" userId="96c0b6348e3f9220" providerId="LiveId" clId="{1607ECE7-2BE4-44D6-9C4F-6C42EA2849FB}" dt="2025-08-07T16:25:07.969" v="1642" actId="6549"/>
          <ac:spMkLst>
            <pc:docMk/>
            <pc:sldMk cId="311790133" sldId="259"/>
            <ac:spMk id="14" creationId="{00000000-0000-0000-0000-000000000000}"/>
          </ac:spMkLst>
        </pc:spChg>
        <pc:spChg chg="mod">
          <ac:chgData name="宏光 陳" userId="96c0b6348e3f9220" providerId="LiveId" clId="{1607ECE7-2BE4-44D6-9C4F-6C42EA2849FB}" dt="2025-08-07T16:24:21.201" v="1615" actId="1076"/>
          <ac:spMkLst>
            <pc:docMk/>
            <pc:sldMk cId="311790133" sldId="259"/>
            <ac:spMk id="15" creationId="{00000000-0000-0000-0000-000000000000}"/>
          </ac:spMkLst>
        </pc:spChg>
        <pc:spChg chg="mod">
          <ac:chgData name="宏光 陳" userId="96c0b6348e3f9220" providerId="LiveId" clId="{1607ECE7-2BE4-44D6-9C4F-6C42EA2849FB}" dt="2025-08-07T16:25:35.122" v="1657" actId="1076"/>
          <ac:spMkLst>
            <pc:docMk/>
            <pc:sldMk cId="311790133" sldId="259"/>
            <ac:spMk id="16" creationId="{00000000-0000-0000-0000-000000000000}"/>
          </ac:spMkLst>
        </pc:spChg>
        <pc:spChg chg="mod">
          <ac:chgData name="宏光 陳" userId="96c0b6348e3f9220" providerId="LiveId" clId="{1607ECE7-2BE4-44D6-9C4F-6C42EA2849FB}" dt="2025-08-07T16:25:32.771" v="1656" actId="14100"/>
          <ac:spMkLst>
            <pc:docMk/>
            <pc:sldMk cId="311790133" sldId="259"/>
            <ac:spMk id="17" creationId="{00000000-0000-0000-0000-000000000000}"/>
          </ac:spMkLst>
        </pc:spChg>
        <pc:spChg chg="mod">
          <ac:chgData name="宏光 陳" userId="96c0b6348e3f9220" providerId="LiveId" clId="{1607ECE7-2BE4-44D6-9C4F-6C42EA2849FB}" dt="2025-08-07T16:25:10.766" v="1644" actId="6549"/>
          <ac:spMkLst>
            <pc:docMk/>
            <pc:sldMk cId="311790133" sldId="259"/>
            <ac:spMk id="19" creationId="{00000000-0000-0000-0000-000000000000}"/>
          </ac:spMkLst>
        </pc:spChg>
        <pc:spChg chg="mod">
          <ac:chgData name="宏光 陳" userId="96c0b6348e3f9220" providerId="LiveId" clId="{1607ECE7-2BE4-44D6-9C4F-6C42EA2849FB}" dt="2025-08-07T16:24:01.367" v="1605" actId="1076"/>
          <ac:spMkLst>
            <pc:docMk/>
            <pc:sldMk cId="311790133" sldId="259"/>
            <ac:spMk id="21" creationId="{00000000-0000-0000-0000-000000000000}"/>
          </ac:spMkLst>
        </pc:spChg>
        <pc:picChg chg="del mod">
          <ac:chgData name="宏光 陳" userId="96c0b6348e3f9220" providerId="LiveId" clId="{1607ECE7-2BE4-44D6-9C4F-6C42EA2849FB}" dt="2025-08-07T16:25:44.467" v="1659" actId="478"/>
          <ac:picMkLst>
            <pc:docMk/>
            <pc:sldMk cId="311790133" sldId="259"/>
            <ac:picMk id="13" creationId="{00000000-0000-0000-0000-000000000000}"/>
          </ac:picMkLst>
        </pc:picChg>
        <pc:picChg chg="mod">
          <ac:chgData name="宏光 陳" userId="96c0b6348e3f9220" providerId="LiveId" clId="{1607ECE7-2BE4-44D6-9C4F-6C42EA2849FB}" dt="2025-08-07T16:25:18.435" v="1647" actId="1076"/>
          <ac:picMkLst>
            <pc:docMk/>
            <pc:sldMk cId="311790133" sldId="259"/>
            <ac:picMk id="22" creationId="{274CD798-D157-250F-71A8-B04A751059E4}"/>
          </ac:picMkLst>
        </pc:picChg>
        <pc:picChg chg="mod">
          <ac:chgData name="宏光 陳" userId="96c0b6348e3f9220" providerId="LiveId" clId="{1607ECE7-2BE4-44D6-9C4F-6C42EA2849FB}" dt="2025-08-07T16:23:52.963" v="1603" actId="1076"/>
          <ac:picMkLst>
            <pc:docMk/>
            <pc:sldMk cId="311790133" sldId="259"/>
            <ac:picMk id="1026" creationId="{B2AE045D-C6BD-9372-6EF6-E1B6D6D15CC4}"/>
          </ac:picMkLst>
        </pc:picChg>
        <pc:picChg chg="mod">
          <ac:chgData name="宏光 陳" userId="96c0b6348e3f9220" providerId="LiveId" clId="{1607ECE7-2BE4-44D6-9C4F-6C42EA2849FB}" dt="2025-08-07T16:24:46.918" v="1627" actId="1076"/>
          <ac:picMkLst>
            <pc:docMk/>
            <pc:sldMk cId="311790133" sldId="259"/>
            <ac:picMk id="1028" creationId="{CF0E91F4-C647-A1CC-8697-409E433F97CD}"/>
          </ac:picMkLst>
        </pc:picChg>
      </pc:sldChg>
      <pc:sldChg chg="delSp mod">
        <pc:chgData name="宏光 陳" userId="96c0b6348e3f9220" providerId="LiveId" clId="{1607ECE7-2BE4-44D6-9C4F-6C42EA2849FB}" dt="2025-08-07T16:25:57.821" v="1662" actId="478"/>
        <pc:sldMkLst>
          <pc:docMk/>
          <pc:sldMk cId="2448873771" sldId="260"/>
        </pc:sldMkLst>
        <pc:picChg chg="del">
          <ac:chgData name="宏光 陳" userId="96c0b6348e3f9220" providerId="LiveId" clId="{1607ECE7-2BE4-44D6-9C4F-6C42EA2849FB}" dt="2025-08-07T16:25:57.821" v="1662" actId="478"/>
          <ac:picMkLst>
            <pc:docMk/>
            <pc:sldMk cId="2448873771" sldId="260"/>
            <ac:picMk id="2" creationId="{00000000-0000-0000-0000-000000000000}"/>
          </ac:picMkLst>
        </pc:picChg>
      </pc:sldChg>
      <pc:sldChg chg="addSp modSp new mod ord modClrScheme chgLayout">
        <pc:chgData name="宏光 陳" userId="96c0b6348e3f9220" providerId="LiveId" clId="{1607ECE7-2BE4-44D6-9C4F-6C42EA2849FB}" dt="2025-08-07T16:05:33.919" v="876" actId="113"/>
        <pc:sldMkLst>
          <pc:docMk/>
          <pc:sldMk cId="1428992979" sldId="263"/>
        </pc:sldMkLst>
        <pc:spChg chg="add mod">
          <ac:chgData name="宏光 陳" userId="96c0b6348e3f9220" providerId="LiveId" clId="{1607ECE7-2BE4-44D6-9C4F-6C42EA2849FB}" dt="2025-08-07T16:05:33.919" v="876" actId="113"/>
          <ac:spMkLst>
            <pc:docMk/>
            <pc:sldMk cId="1428992979" sldId="263"/>
            <ac:spMk id="2" creationId="{115FCFFE-F934-FEDF-FC68-F2D81F536284}"/>
          </ac:spMkLst>
        </pc:spChg>
        <pc:spChg chg="add mod">
          <ac:chgData name="宏光 陳" userId="96c0b6348e3f9220" providerId="LiveId" clId="{1607ECE7-2BE4-44D6-9C4F-6C42EA2849FB}" dt="2025-08-07T15:49:45.168" v="114" actId="6549"/>
          <ac:spMkLst>
            <pc:docMk/>
            <pc:sldMk cId="1428992979" sldId="263"/>
            <ac:spMk id="3" creationId="{F8A7708C-C0B1-7F3E-0DA8-991A6981A3AB}"/>
          </ac:spMkLst>
        </pc:spChg>
      </pc:sldChg>
      <pc:sldChg chg="modSp new del mod">
        <pc:chgData name="宏光 陳" userId="96c0b6348e3f9220" providerId="LiveId" clId="{1607ECE7-2BE4-44D6-9C4F-6C42EA2849FB}" dt="2025-08-07T16:04:07.968" v="853" actId="47"/>
        <pc:sldMkLst>
          <pc:docMk/>
          <pc:sldMk cId="1337142329" sldId="264"/>
        </pc:sldMkLst>
        <pc:spChg chg="mod">
          <ac:chgData name="宏光 陳" userId="96c0b6348e3f9220" providerId="LiveId" clId="{1607ECE7-2BE4-44D6-9C4F-6C42EA2849FB}" dt="2025-08-07T15:51:19.368" v="157" actId="20577"/>
          <ac:spMkLst>
            <pc:docMk/>
            <pc:sldMk cId="1337142329" sldId="264"/>
            <ac:spMk id="2" creationId="{3B5462FD-4FEE-407B-4C37-AEA819BA8979}"/>
          </ac:spMkLst>
        </pc:spChg>
        <pc:spChg chg="mod">
          <ac:chgData name="宏光 陳" userId="96c0b6348e3f9220" providerId="LiveId" clId="{1607ECE7-2BE4-44D6-9C4F-6C42EA2849FB}" dt="2025-08-07T15:51:15.717" v="149" actId="2711"/>
          <ac:spMkLst>
            <pc:docMk/>
            <pc:sldMk cId="1337142329" sldId="264"/>
            <ac:spMk id="3" creationId="{4DF862BC-6AEA-E1A1-B401-1A1C20D1E3D3}"/>
          </ac:spMkLst>
        </pc:spChg>
      </pc:sldChg>
      <pc:sldChg chg="modSp add del mod modClrScheme chgLayout">
        <pc:chgData name="宏光 陳" userId="96c0b6348e3f9220" providerId="LiveId" clId="{1607ECE7-2BE4-44D6-9C4F-6C42EA2849FB}" dt="2025-08-07T15:53:42.210" v="183" actId="47"/>
        <pc:sldMkLst>
          <pc:docMk/>
          <pc:sldMk cId="0" sldId="265"/>
        </pc:sldMkLst>
        <pc:spChg chg="mod ord">
          <ac:chgData name="宏光 陳" userId="96c0b6348e3f9220" providerId="LiveId" clId="{1607ECE7-2BE4-44D6-9C4F-6C42EA2849FB}" dt="2025-08-07T15:52:49.011" v="160" actId="700"/>
          <ac:spMkLst>
            <pc:docMk/>
            <pc:sldMk cId="0" sldId="265"/>
            <ac:spMk id="5122" creationId="{C8A9EA50-CB8E-5387-12D4-5A9A502CE56E}"/>
          </ac:spMkLst>
        </pc:spChg>
        <pc:spChg chg="mod ord">
          <ac:chgData name="宏光 陳" userId="96c0b6348e3f9220" providerId="LiveId" clId="{1607ECE7-2BE4-44D6-9C4F-6C42EA2849FB}" dt="2025-08-07T15:53:32.929" v="180"/>
          <ac:spMkLst>
            <pc:docMk/>
            <pc:sldMk cId="0" sldId="265"/>
            <ac:spMk id="5123" creationId="{5DCE9F2C-1230-38CF-0643-19439FAE261A}"/>
          </ac:spMkLst>
        </pc:spChg>
      </pc:sldChg>
      <pc:sldChg chg="addSp modSp add mod modClrScheme chgLayout">
        <pc:chgData name="宏光 陳" userId="96c0b6348e3f9220" providerId="LiveId" clId="{1607ECE7-2BE4-44D6-9C4F-6C42EA2849FB}" dt="2025-08-07T16:05:28.550" v="874" actId="404"/>
        <pc:sldMkLst>
          <pc:docMk/>
          <pc:sldMk cId="0" sldId="267"/>
        </pc:sldMkLst>
        <pc:spChg chg="add mod ord">
          <ac:chgData name="宏光 陳" userId="96c0b6348e3f9220" providerId="LiveId" clId="{1607ECE7-2BE4-44D6-9C4F-6C42EA2849FB}" dt="2025-08-07T16:05:06.303" v="865" actId="2711"/>
          <ac:spMkLst>
            <pc:docMk/>
            <pc:sldMk cId="0" sldId="267"/>
            <ac:spMk id="2" creationId="{4AA9EBD3-E88D-E190-3BF1-CE7B735AC904}"/>
          </ac:spMkLst>
        </pc:spChg>
        <pc:spChg chg="mod ord">
          <ac:chgData name="宏光 陳" userId="96c0b6348e3f9220" providerId="LiveId" clId="{1607ECE7-2BE4-44D6-9C4F-6C42EA2849FB}" dt="2025-08-07T16:05:28.550" v="874" actId="404"/>
          <ac:spMkLst>
            <pc:docMk/>
            <pc:sldMk cId="0" sldId="267"/>
            <ac:spMk id="6146" creationId="{21D712BC-F445-921B-D689-68F709C9FC64}"/>
          </ac:spMkLst>
        </pc:spChg>
        <pc:spChg chg="mod ord">
          <ac:chgData name="宏光 陳" userId="96c0b6348e3f9220" providerId="LiveId" clId="{1607ECE7-2BE4-44D6-9C4F-6C42EA2849FB}" dt="2025-08-07T15:56:50.273" v="414" actId="27636"/>
          <ac:spMkLst>
            <pc:docMk/>
            <pc:sldMk cId="0" sldId="267"/>
            <ac:spMk id="6147" creationId="{3539CB6A-BBE5-FC3F-07E2-EF3E33A1EB8F}"/>
          </ac:spMkLst>
        </pc:spChg>
      </pc:sldChg>
      <pc:sldChg chg="modSp add mod modClrScheme chgLayout">
        <pc:chgData name="宏光 陳" userId="96c0b6348e3f9220" providerId="LiveId" clId="{1607ECE7-2BE4-44D6-9C4F-6C42EA2849FB}" dt="2025-08-07T16:05:19.262" v="869" actId="403"/>
        <pc:sldMkLst>
          <pc:docMk/>
          <pc:sldMk cId="0" sldId="268"/>
        </pc:sldMkLst>
        <pc:spChg chg="mod ord">
          <ac:chgData name="宏光 陳" userId="96c0b6348e3f9220" providerId="LiveId" clId="{1607ECE7-2BE4-44D6-9C4F-6C42EA2849FB}" dt="2025-08-07T16:05:19.262" v="869" actId="403"/>
          <ac:spMkLst>
            <pc:docMk/>
            <pc:sldMk cId="0" sldId="268"/>
            <ac:spMk id="7170" creationId="{B0B1B2B9-D128-3CCE-17E2-B368069C6061}"/>
          </ac:spMkLst>
        </pc:spChg>
        <pc:spChg chg="mod ord">
          <ac:chgData name="宏光 陳" userId="96c0b6348e3f9220" providerId="LiveId" clId="{1607ECE7-2BE4-44D6-9C4F-6C42EA2849FB}" dt="2025-08-07T16:05:13.701" v="866" actId="242"/>
          <ac:spMkLst>
            <pc:docMk/>
            <pc:sldMk cId="0" sldId="268"/>
            <ac:spMk id="7171" creationId="{9ECC6F42-A1E9-9703-AFF5-E6074D7AFBE9}"/>
          </ac:spMkLst>
        </pc:spChg>
      </pc:sldChg>
      <pc:sldChg chg="modSp add mod modClrScheme chgLayout">
        <pc:chgData name="宏光 陳" userId="96c0b6348e3f9220" providerId="LiveId" clId="{1607ECE7-2BE4-44D6-9C4F-6C42EA2849FB}" dt="2025-08-07T16:05:23.745" v="872" actId="403"/>
        <pc:sldMkLst>
          <pc:docMk/>
          <pc:sldMk cId="0" sldId="269"/>
        </pc:sldMkLst>
        <pc:spChg chg="mod ord">
          <ac:chgData name="宏光 陳" userId="96c0b6348e3f9220" providerId="LiveId" clId="{1607ECE7-2BE4-44D6-9C4F-6C42EA2849FB}" dt="2025-08-07T16:05:23.745" v="872" actId="403"/>
          <ac:spMkLst>
            <pc:docMk/>
            <pc:sldMk cId="0" sldId="269"/>
            <ac:spMk id="8194" creationId="{680D9471-65E7-BDD4-4465-10BFA1050653}"/>
          </ac:spMkLst>
        </pc:spChg>
        <pc:spChg chg="mod ord">
          <ac:chgData name="宏光 陳" userId="96c0b6348e3f9220" providerId="LiveId" clId="{1607ECE7-2BE4-44D6-9C4F-6C42EA2849FB}" dt="2025-08-07T16:00:18.593" v="576" actId="27636"/>
          <ac:spMkLst>
            <pc:docMk/>
            <pc:sldMk cId="0" sldId="269"/>
            <ac:spMk id="8195" creationId="{2E4BAB7A-55B2-4524-A617-84EE0E490EF0}"/>
          </ac:spMkLst>
        </pc:spChg>
      </pc:sldChg>
      <pc:sldChg chg="modSp add mod modClrScheme chgLayout">
        <pc:chgData name="宏光 陳" userId="96c0b6348e3f9220" providerId="LiveId" clId="{1607ECE7-2BE4-44D6-9C4F-6C42EA2849FB}" dt="2025-08-07T16:04:55.530" v="864" actId="113"/>
        <pc:sldMkLst>
          <pc:docMk/>
          <pc:sldMk cId="0" sldId="270"/>
        </pc:sldMkLst>
        <pc:spChg chg="mod ord">
          <ac:chgData name="宏光 陳" userId="96c0b6348e3f9220" providerId="LiveId" clId="{1607ECE7-2BE4-44D6-9C4F-6C42EA2849FB}" dt="2025-08-07T16:04:55.530" v="864" actId="113"/>
          <ac:spMkLst>
            <pc:docMk/>
            <pc:sldMk cId="0" sldId="270"/>
            <ac:spMk id="10242" creationId="{BC292C31-AA6B-BDC0-DF9D-661F210CE477}"/>
          </ac:spMkLst>
        </pc:spChg>
        <pc:spChg chg="mod ord">
          <ac:chgData name="宏光 陳" userId="96c0b6348e3f9220" providerId="LiveId" clId="{1607ECE7-2BE4-44D6-9C4F-6C42EA2849FB}" dt="2025-08-07T16:04:50.832" v="861" actId="2711"/>
          <ac:spMkLst>
            <pc:docMk/>
            <pc:sldMk cId="0" sldId="270"/>
            <ac:spMk id="10243" creationId="{F1CDF6E9-822C-C1B8-160F-D2C11182D1E1}"/>
          </ac:spMkLst>
        </pc:spChg>
      </pc:sldChg>
      <pc:sldChg chg="modSp add mod modClrScheme chgLayout">
        <pc:chgData name="宏光 陳" userId="96c0b6348e3f9220" providerId="LiveId" clId="{1607ECE7-2BE4-44D6-9C4F-6C42EA2849FB}" dt="2025-08-07T16:22:04.614" v="1561" actId="2710"/>
        <pc:sldMkLst>
          <pc:docMk/>
          <pc:sldMk cId="0" sldId="271"/>
        </pc:sldMkLst>
        <pc:spChg chg="mod ord">
          <ac:chgData name="宏光 陳" userId="96c0b6348e3f9220" providerId="LiveId" clId="{1607ECE7-2BE4-44D6-9C4F-6C42EA2849FB}" dt="2025-08-07T16:07:55.977" v="898" actId="700"/>
          <ac:spMkLst>
            <pc:docMk/>
            <pc:sldMk cId="0" sldId="271"/>
            <ac:spMk id="11266" creationId="{691A0E59-F9FD-50E6-0B8B-248DBD3C309F}"/>
          </ac:spMkLst>
        </pc:spChg>
        <pc:spChg chg="mod ord">
          <ac:chgData name="宏光 陳" userId="96c0b6348e3f9220" providerId="LiveId" clId="{1607ECE7-2BE4-44D6-9C4F-6C42EA2849FB}" dt="2025-08-07T16:14:30.504" v="1140" actId="6549"/>
          <ac:spMkLst>
            <pc:docMk/>
            <pc:sldMk cId="0" sldId="271"/>
            <ac:spMk id="11267" creationId="{D64F8907-F151-6E90-B105-EF028418F830}"/>
          </ac:spMkLst>
        </pc:spChg>
        <pc:spChg chg="mod ord">
          <ac:chgData name="宏光 陳" userId="96c0b6348e3f9220" providerId="LiveId" clId="{1607ECE7-2BE4-44D6-9C4F-6C42EA2849FB}" dt="2025-08-07T16:22:04.614" v="1561" actId="2710"/>
          <ac:spMkLst>
            <pc:docMk/>
            <pc:sldMk cId="0" sldId="271"/>
            <ac:spMk id="11268" creationId="{DC4FAA90-BE49-6D36-1EE5-8A12C07A60D9}"/>
          </ac:spMkLst>
        </pc:spChg>
      </pc:sldChg>
      <pc:sldChg chg="addSp modSp add mod modClrScheme chgLayout">
        <pc:chgData name="宏光 陳" userId="96c0b6348e3f9220" providerId="LiveId" clId="{1607ECE7-2BE4-44D6-9C4F-6C42EA2849FB}" dt="2025-08-07T16:23:18.632" v="1600" actId="20577"/>
        <pc:sldMkLst>
          <pc:docMk/>
          <pc:sldMk cId="0" sldId="272"/>
        </pc:sldMkLst>
        <pc:spChg chg="add mod ord">
          <ac:chgData name="宏光 陳" userId="96c0b6348e3f9220" providerId="LiveId" clId="{1607ECE7-2BE4-44D6-9C4F-6C42EA2849FB}" dt="2025-08-07T16:22:18.780" v="1567" actId="20577"/>
          <ac:spMkLst>
            <pc:docMk/>
            <pc:sldMk cId="0" sldId="272"/>
            <ac:spMk id="2" creationId="{409F0BEF-4ECE-578F-F053-9F16170659B1}"/>
          </ac:spMkLst>
        </pc:spChg>
        <pc:spChg chg="mod ord">
          <ac:chgData name="宏光 陳" userId="96c0b6348e3f9220" providerId="LiveId" clId="{1607ECE7-2BE4-44D6-9C4F-6C42EA2849FB}" dt="2025-08-07T16:16:04.971" v="1219" actId="113"/>
          <ac:spMkLst>
            <pc:docMk/>
            <pc:sldMk cId="0" sldId="272"/>
            <ac:spMk id="12290" creationId="{0F72988B-011C-6F5E-2018-BC7C80C5A492}"/>
          </ac:spMkLst>
        </pc:spChg>
        <pc:spChg chg="mod ord">
          <ac:chgData name="宏光 陳" userId="96c0b6348e3f9220" providerId="LiveId" clId="{1607ECE7-2BE4-44D6-9C4F-6C42EA2849FB}" dt="2025-08-07T16:23:18.632" v="1600" actId="20577"/>
          <ac:spMkLst>
            <pc:docMk/>
            <pc:sldMk cId="0" sldId="272"/>
            <ac:spMk id="12291" creationId="{52DE5DB4-801A-0020-5937-67B6712D8403}"/>
          </ac:spMkLst>
        </pc:spChg>
      </pc:sldChg>
      <pc:sldChg chg="addSp delSp modSp new mod modClrScheme chgLayout">
        <pc:chgData name="宏光 陳" userId="96c0b6348e3f9220" providerId="LiveId" clId="{1607ECE7-2BE4-44D6-9C4F-6C42EA2849FB}" dt="2025-08-07T16:37:55.427" v="1851" actId="1076"/>
        <pc:sldMkLst>
          <pc:docMk/>
          <pc:sldMk cId="3240644959" sldId="273"/>
        </pc:sldMkLst>
        <pc:spChg chg="add del mod">
          <ac:chgData name="宏光 陳" userId="96c0b6348e3f9220" providerId="LiveId" clId="{1607ECE7-2BE4-44D6-9C4F-6C42EA2849FB}" dt="2025-08-07T16:28:34.350" v="1667" actId="22"/>
          <ac:spMkLst>
            <pc:docMk/>
            <pc:sldMk cId="3240644959" sldId="273"/>
            <ac:spMk id="3" creationId="{009B572E-542C-D10D-7735-B1BDD48002FD}"/>
          </ac:spMkLst>
        </pc:spChg>
        <pc:spChg chg="add mod">
          <ac:chgData name="宏光 陳" userId="96c0b6348e3f9220" providerId="LiveId" clId="{1607ECE7-2BE4-44D6-9C4F-6C42EA2849FB}" dt="2025-08-07T16:37:47.696" v="1850" actId="1076"/>
          <ac:spMkLst>
            <pc:docMk/>
            <pc:sldMk cId="3240644959" sldId="273"/>
            <ac:spMk id="4" creationId="{0A502F56-741A-4712-D071-DF8076F1B9D2}"/>
          </ac:spMkLst>
        </pc:spChg>
        <pc:spChg chg="add del mod">
          <ac:chgData name="宏光 陳" userId="96c0b6348e3f9220" providerId="LiveId" clId="{1607ECE7-2BE4-44D6-9C4F-6C42EA2849FB}" dt="2025-08-07T16:28:53.125" v="1675" actId="478"/>
          <ac:spMkLst>
            <pc:docMk/>
            <pc:sldMk cId="3240644959" sldId="273"/>
            <ac:spMk id="5" creationId="{246AC124-EF1B-B0E8-91D7-95F69ACF74B1}"/>
          </ac:spMkLst>
        </pc:spChg>
        <pc:spChg chg="add del">
          <ac:chgData name="宏光 陳" userId="96c0b6348e3f9220" providerId="LiveId" clId="{1607ECE7-2BE4-44D6-9C4F-6C42EA2849FB}" dt="2025-08-07T16:28:56.852" v="1677" actId="22"/>
          <ac:spMkLst>
            <pc:docMk/>
            <pc:sldMk cId="3240644959" sldId="273"/>
            <ac:spMk id="7" creationId="{6082C468-DB10-F594-36D2-629EE0EE6EFC}"/>
          </ac:spMkLst>
        </pc:spChg>
        <pc:spChg chg="add mod">
          <ac:chgData name="宏光 陳" userId="96c0b6348e3f9220" providerId="LiveId" clId="{1607ECE7-2BE4-44D6-9C4F-6C42EA2849FB}" dt="2025-08-07T16:37:55.427" v="1851" actId="1076"/>
          <ac:spMkLst>
            <pc:docMk/>
            <pc:sldMk cId="3240644959" sldId="273"/>
            <ac:spMk id="9" creationId="{27945F44-92E8-21FA-C052-7E1B05497DE1}"/>
          </ac:spMkLst>
        </pc:spChg>
      </pc:sldChg>
      <pc:sldChg chg="addSp delSp modSp new mod">
        <pc:chgData name="宏光 陳" userId="96c0b6348e3f9220" providerId="LiveId" clId="{1607ECE7-2BE4-44D6-9C4F-6C42EA2849FB}" dt="2025-08-07T16:35:49.464" v="1811" actId="2710"/>
        <pc:sldMkLst>
          <pc:docMk/>
          <pc:sldMk cId="1574926528" sldId="274"/>
        </pc:sldMkLst>
        <pc:spChg chg="mod">
          <ac:chgData name="宏光 陳" userId="96c0b6348e3f9220" providerId="LiveId" clId="{1607ECE7-2BE4-44D6-9C4F-6C42EA2849FB}" dt="2025-08-07T16:35:12.239" v="1800" actId="20577"/>
          <ac:spMkLst>
            <pc:docMk/>
            <pc:sldMk cId="1574926528" sldId="274"/>
            <ac:spMk id="2" creationId="{0533B683-7DDF-E5FE-D67D-5F995D1D8ADC}"/>
          </ac:spMkLst>
        </pc:spChg>
        <pc:spChg chg="del">
          <ac:chgData name="宏光 陳" userId="96c0b6348e3f9220" providerId="LiveId" clId="{1607ECE7-2BE4-44D6-9C4F-6C42EA2849FB}" dt="2025-08-07T16:31:24.844" v="1741" actId="478"/>
          <ac:spMkLst>
            <pc:docMk/>
            <pc:sldMk cId="1574926528" sldId="274"/>
            <ac:spMk id="3" creationId="{9A1F68D7-919A-0955-535A-1A0B6E41EAC0}"/>
          </ac:spMkLst>
        </pc:spChg>
        <pc:spChg chg="add mod">
          <ac:chgData name="宏光 陳" userId="96c0b6348e3f9220" providerId="LiveId" clId="{1607ECE7-2BE4-44D6-9C4F-6C42EA2849FB}" dt="2025-08-07T16:35:49.464" v="1811" actId="2710"/>
          <ac:spMkLst>
            <pc:docMk/>
            <pc:sldMk cId="1574926528" sldId="274"/>
            <ac:spMk id="5" creationId="{C00E0D6B-D57D-CE59-DAC8-23B01E03CAFB}"/>
          </ac:spMkLst>
        </pc:spChg>
      </pc:sldChg>
      <pc:sldChg chg="modSp add mod ord">
        <pc:chgData name="宏光 陳" userId="96c0b6348e3f9220" providerId="LiveId" clId="{1607ECE7-2BE4-44D6-9C4F-6C42EA2849FB}" dt="2025-08-07T16:35:58.288" v="1813" actId="404"/>
        <pc:sldMkLst>
          <pc:docMk/>
          <pc:sldMk cId="3918599071" sldId="275"/>
        </pc:sldMkLst>
        <pc:spChg chg="mod">
          <ac:chgData name="宏光 陳" userId="96c0b6348e3f9220" providerId="LiveId" clId="{1607ECE7-2BE4-44D6-9C4F-6C42EA2849FB}" dt="2025-08-07T16:35:20.195" v="1803" actId="20577"/>
          <ac:spMkLst>
            <pc:docMk/>
            <pc:sldMk cId="3918599071" sldId="275"/>
            <ac:spMk id="2" creationId="{EA1F0A57-0211-8768-F340-1BA7F2742E42}"/>
          </ac:spMkLst>
        </pc:spChg>
        <pc:spChg chg="mod">
          <ac:chgData name="宏光 陳" userId="96c0b6348e3f9220" providerId="LiveId" clId="{1607ECE7-2BE4-44D6-9C4F-6C42EA2849FB}" dt="2025-08-07T16:35:58.288" v="1813" actId="404"/>
          <ac:spMkLst>
            <pc:docMk/>
            <pc:sldMk cId="3918599071" sldId="275"/>
            <ac:spMk id="5" creationId="{D8B879AC-6371-7A54-8D9B-D8D7DAC5BC34}"/>
          </ac:spMkLst>
        </pc:spChg>
      </pc:sldChg>
      <pc:sldChg chg="modSp add mod">
        <pc:chgData name="宏光 陳" userId="96c0b6348e3f9220" providerId="LiveId" clId="{1607ECE7-2BE4-44D6-9C4F-6C42EA2849FB}" dt="2025-08-07T17:00:32.555" v="1975" actId="948"/>
        <pc:sldMkLst>
          <pc:docMk/>
          <pc:sldMk cId="1777368838" sldId="276"/>
        </pc:sldMkLst>
        <pc:spChg chg="mod">
          <ac:chgData name="宏光 陳" userId="96c0b6348e3f9220" providerId="LiveId" clId="{1607ECE7-2BE4-44D6-9C4F-6C42EA2849FB}" dt="2025-08-07T16:38:30.220" v="1857" actId="27636"/>
          <ac:spMkLst>
            <pc:docMk/>
            <pc:sldMk cId="1777368838" sldId="276"/>
            <ac:spMk id="2" creationId="{3FFF8AE7-DA92-C95E-4A59-14BCEAF74E4B}"/>
          </ac:spMkLst>
        </pc:spChg>
        <pc:spChg chg="mod">
          <ac:chgData name="宏光 陳" userId="96c0b6348e3f9220" providerId="LiveId" clId="{1607ECE7-2BE4-44D6-9C4F-6C42EA2849FB}" dt="2025-08-07T17:00:32.555" v="1975" actId="948"/>
          <ac:spMkLst>
            <pc:docMk/>
            <pc:sldMk cId="1777368838" sldId="276"/>
            <ac:spMk id="5" creationId="{75248E0B-7382-96FF-E08F-4FEC58D22FDA}"/>
          </ac:spMkLst>
        </pc:spChg>
      </pc:sldChg>
      <pc:sldChg chg="modSp add mod ord">
        <pc:chgData name="宏光 陳" userId="96c0b6348e3f9220" providerId="LiveId" clId="{1607ECE7-2BE4-44D6-9C4F-6C42EA2849FB}" dt="2025-08-07T17:00:05.698" v="1971"/>
        <pc:sldMkLst>
          <pc:docMk/>
          <pc:sldMk cId="1525724040" sldId="277"/>
        </pc:sldMkLst>
        <pc:spChg chg="mod">
          <ac:chgData name="宏光 陳" userId="96c0b6348e3f9220" providerId="LiveId" clId="{1607ECE7-2BE4-44D6-9C4F-6C42EA2849FB}" dt="2025-08-07T16:59:58.212" v="1969" actId="948"/>
          <ac:spMkLst>
            <pc:docMk/>
            <pc:sldMk cId="1525724040" sldId="277"/>
            <ac:spMk id="5" creationId="{D239972B-62F2-5EB6-BABA-648EC53104DB}"/>
          </ac:spMkLst>
        </pc:spChg>
      </pc:sldChg>
      <pc:sldChg chg="modSp new mod">
        <pc:chgData name="宏光 陳" userId="96c0b6348e3f9220" providerId="LiveId" clId="{1607ECE7-2BE4-44D6-9C4F-6C42EA2849FB}" dt="2025-08-07T17:41:49.665" v="2112" actId="2711"/>
        <pc:sldMkLst>
          <pc:docMk/>
          <pc:sldMk cId="734315356" sldId="278"/>
        </pc:sldMkLst>
        <pc:spChg chg="mod">
          <ac:chgData name="宏光 陳" userId="96c0b6348e3f9220" providerId="LiveId" clId="{1607ECE7-2BE4-44D6-9C4F-6C42EA2849FB}" dt="2025-08-07T17:26:49.192" v="2000" actId="6549"/>
          <ac:spMkLst>
            <pc:docMk/>
            <pc:sldMk cId="734315356" sldId="278"/>
            <ac:spMk id="2" creationId="{BF9196E8-A180-6097-386C-B191CF4886A8}"/>
          </ac:spMkLst>
        </pc:spChg>
        <pc:spChg chg="mod">
          <ac:chgData name="宏光 陳" userId="96c0b6348e3f9220" providerId="LiveId" clId="{1607ECE7-2BE4-44D6-9C4F-6C42EA2849FB}" dt="2025-08-07T17:41:49.665" v="2112" actId="2711"/>
          <ac:spMkLst>
            <pc:docMk/>
            <pc:sldMk cId="734315356" sldId="278"/>
            <ac:spMk id="3" creationId="{7A1AE078-CF37-3D46-81E6-5EFC8A8FBB1E}"/>
          </ac:spMkLst>
        </pc:spChg>
      </pc:sldChg>
      <pc:sldChg chg="modSp add mod">
        <pc:chgData name="宏光 陳" userId="96c0b6348e3f9220" providerId="LiveId" clId="{1607ECE7-2BE4-44D6-9C4F-6C42EA2849FB}" dt="2025-08-07T17:40:13.369" v="2111" actId="20577"/>
        <pc:sldMkLst>
          <pc:docMk/>
          <pc:sldMk cId="1593308583" sldId="279"/>
        </pc:sldMkLst>
        <pc:spChg chg="mod">
          <ac:chgData name="宏光 陳" userId="96c0b6348e3f9220" providerId="LiveId" clId="{1607ECE7-2BE4-44D6-9C4F-6C42EA2849FB}" dt="2025-08-07T17:40:13.369" v="2111" actId="20577"/>
          <ac:spMkLst>
            <pc:docMk/>
            <pc:sldMk cId="1593308583" sldId="279"/>
            <ac:spMk id="2" creationId="{A704115B-86D0-9383-D1CD-7CBE87573F1C}"/>
          </ac:spMkLst>
        </pc:spChg>
        <pc:spChg chg="mod">
          <ac:chgData name="宏光 陳" userId="96c0b6348e3f9220" providerId="LiveId" clId="{1607ECE7-2BE4-44D6-9C4F-6C42EA2849FB}" dt="2025-08-07T17:35:32.667" v="2109" actId="20577"/>
          <ac:spMkLst>
            <pc:docMk/>
            <pc:sldMk cId="1593308583" sldId="279"/>
            <ac:spMk id="5" creationId="{5F464690-9006-E1FC-0F9D-D9228E926CA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84380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838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3874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955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0520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155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538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2214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0929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662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1990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1038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455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951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0237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2464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427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F57BA6-CF0F-4AEB-62D9-EACF243A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2B6BBB-2DE1-30DE-DD1C-D9D54F441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D29CB77-FECE-A3B3-2CA4-9B9DEED4D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0D6FE6C-BE89-15E5-773A-FE4CEC651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65B2D84-35CE-B759-A037-3C565A71C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59F1E-0C75-46A1-B679-B0B2D881C31C}" type="slidenum">
              <a:rPr lang="zh-CN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39332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19C5A4-2820-B1A0-3675-03AA7AB3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F4BA807-685F-3938-5D93-D1C39C20F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339850"/>
            <a:ext cx="5384800" cy="452755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6D90D72-C288-5480-60BF-E4510ECD9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339850"/>
            <a:ext cx="5384800" cy="452755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DE6F4D9-02E2-9794-2126-50BBADFD1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8DEB0E1-3026-76F1-F34A-6D8DBA357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0569284-672F-8C13-8E72-52F530348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01EFF2-0EB8-464D-8940-1F1190F47B00}" type="slidenum">
              <a:rPr lang="zh-CN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933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F0ACF4-4131-47C6-BF2A-49853D72973A}" type="datetimeFigureOut">
              <a:rPr lang="zh-TW" altLang="en-US" smtClean="0"/>
              <a:t>2025/8/11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8874935-F43E-45F1-A36F-2B53CA9B106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590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90784" y="334199"/>
            <a:ext cx="10616202" cy="115887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E431 </a:t>
            </a:r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電腦圖學與遊戲實驗室  </a:t>
            </a:r>
            <a:b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44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en-US" altLang="zh-TW" sz="4400" b="1" dirty="0">
                <a:latin typeface="Bradley Hand ITC" panose="03070402050302030203" pitchFamily="66" charset="0"/>
                <a:ea typeface="STXingkai" panose="020B0503020204020204" pitchFamily="2" charset="-122"/>
                <a:cs typeface="Dreaming Outloud Script Pro" panose="020F0502020204030204" pitchFamily="66" charset="0"/>
              </a:rPr>
              <a:t>Computer Graphics &amp; Game</a:t>
            </a:r>
            <a:r>
              <a:rPr lang="zh-TW" altLang="en-US" sz="4400" b="1" dirty="0">
                <a:latin typeface="Bradley Hand ITC" panose="03070402050302030203" pitchFamily="66" charset="0"/>
                <a:ea typeface="STXingkai" panose="020B0503020204020204" pitchFamily="2" charset="-122"/>
                <a:cs typeface="Dreaming Outloud Script Pro" panose="020F0502020204030204" pitchFamily="66" charset="0"/>
              </a:rPr>
              <a:t> </a:t>
            </a:r>
            <a:r>
              <a:rPr lang="en-US" altLang="zh-TW" sz="4400" b="1" dirty="0">
                <a:latin typeface="Bradley Hand ITC" panose="03070402050302030203" pitchFamily="66" charset="0"/>
                <a:ea typeface="STXingkai" panose="020B0503020204020204" pitchFamily="2" charset="-122"/>
                <a:cs typeface="Dreaming Outloud Script Pro" panose="020F0502020204030204" pitchFamily="66" charset="0"/>
              </a:rPr>
              <a:t>Lab.</a:t>
            </a:r>
            <a:endParaRPr lang="zh-TW" altLang="en-US" b="1" dirty="0">
              <a:latin typeface="Bradley Hand ITC" panose="03070402050302030203" pitchFamily="66" charset="0"/>
              <a:ea typeface="STXingkai" panose="020B0503020204020204" pitchFamily="2" charset="-122"/>
              <a:cs typeface="Dreaming Outloud Script Pro" panose="020F0502020204030204" pitchFamily="66" charset="0"/>
            </a:endParaRPr>
          </a:p>
        </p:txBody>
      </p:sp>
      <p:pic>
        <p:nvPicPr>
          <p:cNvPr id="1026" name="Picture 2" descr="https://eetfiles.ncut.edu.tw/webfile/teacher/PsBAc0vnp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4" y="3599895"/>
            <a:ext cx="1547515" cy="17694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708826" y="1817063"/>
            <a:ext cx="39554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實驗室規劃老師：</a:t>
            </a:r>
            <a:endParaRPr lang="en-US" altLang="zh-TW" sz="2000" b="1" dirty="0">
              <a:solidFill>
                <a:schemeClr val="accent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陳宏光 副教授</a:t>
            </a:r>
            <a:endParaRPr lang="en-US" altLang="zh-TW" sz="2000" b="1" dirty="0">
              <a:solidFill>
                <a:schemeClr val="accent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聯絡電話：</a:t>
            </a:r>
            <a:endParaRPr lang="en-US" altLang="zh-TW" sz="2000" b="1" dirty="0">
              <a:solidFill>
                <a:schemeClr val="accent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04-23924505#7358</a:t>
            </a:r>
          </a:p>
          <a:p>
            <a:r>
              <a:rPr lang="en-US" altLang="zh-TW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E-mail</a:t>
            </a:r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hankchentw@gmail.com</a:t>
            </a:r>
            <a:endParaRPr lang="zh-TW" altLang="en-US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638299" y="3619896"/>
            <a:ext cx="38710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實驗室協同教師：</a:t>
            </a:r>
            <a:endParaRPr lang="en-US" altLang="zh-TW" sz="2000" b="1" dirty="0">
              <a:solidFill>
                <a:schemeClr val="accent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陳百薰 副教授</a:t>
            </a:r>
            <a:endParaRPr lang="en-US" altLang="zh-TW" sz="2000" b="1" dirty="0">
              <a:solidFill>
                <a:schemeClr val="accent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聯絡電話：</a:t>
            </a:r>
            <a:endParaRPr lang="en-US" altLang="zh-TW" sz="2000" b="1" dirty="0">
              <a:solidFill>
                <a:schemeClr val="accent1">
                  <a:lumMod val="5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04-23924505#7337</a:t>
            </a:r>
          </a:p>
          <a:p>
            <a:r>
              <a:rPr lang="en-US" altLang="zh-TW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E-mail</a:t>
            </a:r>
            <a:r>
              <a:rPr lang="zh-TW" altLang="en-US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bhc@ncut.edu.tw</a:t>
            </a:r>
            <a:endParaRPr lang="zh-TW" altLang="en-US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 descr="一張含有 人員, 人的臉孔, 戶外, 樹狀 的圖片&#10;&#10;AI 產生的內容可能不正確。">
            <a:extLst>
              <a:ext uri="{FF2B5EF4-FFF2-40B4-BE49-F238E27FC236}">
                <a16:creationId xmlns:a16="http://schemas.microsoft.com/office/drawing/2014/main" id="{CAE1FCA7-6289-517F-747A-21FEE6B126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784" y="1817063"/>
            <a:ext cx="1573139" cy="1532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F2F6980-CF1B-73FF-58BB-F9CDFC301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918" y="2083147"/>
            <a:ext cx="5392882" cy="3033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6DEE6CB-6F83-496F-B72D-3C7FC24B8F2B}"/>
              </a:ext>
            </a:extLst>
          </p:cNvPr>
          <p:cNvSpPr/>
          <p:nvPr/>
        </p:nvSpPr>
        <p:spPr>
          <a:xfrm>
            <a:off x="6264012" y="1621482"/>
            <a:ext cx="41090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本實驗室位於工程館</a:t>
            </a:r>
            <a:r>
              <a:rPr lang="en-US" altLang="zh-TW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樓</a:t>
            </a:r>
            <a:r>
              <a:rPr lang="en-US" altLang="zh-TW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E431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61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5FCFFE-F934-FEDF-FC68-F2D81F53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發展目標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8A7708C-C0B1-7F3E-0DA8-991A6981A3A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t">
            <a:normAutofit lnSpcReduction="10000"/>
          </a:bodyPr>
          <a:lstStyle/>
          <a:p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支援電腦圖學、遊戲、虛擬實境等相關專業課程教學及研究。</a:t>
            </a:r>
          </a:p>
          <a:p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配合政府數位內容開發政策與產業需求，培育電腦圖學與遊戲相關產業所需人才。</a:t>
            </a:r>
          </a:p>
          <a:p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透過與多媒體遊戲相關產業產學合作，進一步協助產業提升技術與國際競爭力。 </a:t>
            </a:r>
            <a:b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endParaRPr lang="zh-TW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8992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C292C31-AA6B-BDC0-DF9D-661F210CE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主要用途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1CDF6E9-822C-C1B8-160F-D2C11182D1E1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anchor="t">
            <a:normAutofit/>
          </a:bodyPr>
          <a:lstStyle/>
          <a:p>
            <a:r>
              <a:rPr lang="zh-CN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教學 </a:t>
            </a:r>
            <a:r>
              <a:rPr lang="en-US" altLang="zh-CN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50</a:t>
            </a:r>
            <a:r>
              <a:rPr lang="zh-CN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％</a:t>
            </a:r>
          </a:p>
          <a:p>
            <a:r>
              <a:rPr lang="zh-CN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研究 </a:t>
            </a:r>
            <a:r>
              <a:rPr lang="en-US" altLang="zh-CN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30</a:t>
            </a:r>
            <a:r>
              <a:rPr lang="zh-CN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％</a:t>
            </a:r>
          </a:p>
          <a:p>
            <a:r>
              <a:rPr lang="zh-CN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產學合作 </a:t>
            </a:r>
            <a:r>
              <a:rPr lang="en-US" altLang="zh-CN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</a:t>
            </a:r>
            <a:r>
              <a:rPr lang="zh-CN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％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1D712BC-F445-921B-D689-68F709C9FC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研究</a:t>
            </a:r>
            <a:r>
              <a:rPr lang="zh-TW" alt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方向</a:t>
            </a:r>
            <a:endParaRPr lang="zh-CN" altLang="en-US" sz="4800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539CB6A-BBE5-FC3F-07E2-EF3E33A1EB8F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anchor="t">
            <a:normAutofit fontScale="92500" lnSpcReduction="20000"/>
          </a:bodyPr>
          <a:lstStyle/>
          <a:p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大語言模型</a:t>
            </a:r>
            <a:r>
              <a:rPr lang="en-US" altLang="zh-TW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(LLM)</a:t>
            </a:r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於自然語言查詢與</a:t>
            </a:r>
            <a:r>
              <a:rPr lang="en-US" altLang="zh-TW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SQL</a:t>
            </a:r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生成之應用</a:t>
            </a:r>
            <a:endParaRPr lang="en-US" altLang="zh-TW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生成式</a:t>
            </a:r>
            <a:r>
              <a:rPr lang="en-US" altLang="zh-TW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AI</a:t>
            </a:r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於三維遊戲及虛擬實境之應用</a:t>
            </a:r>
            <a:endParaRPr lang="zh-TW" altLang="zh-TW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r>
              <a:rPr lang="zh-TW" altLang="zh-TW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三維物件之浮水印認證技術</a:t>
            </a:r>
          </a:p>
          <a:p>
            <a:r>
              <a:rPr lang="zh-TW" altLang="zh-TW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三維模型動作與變形技術</a:t>
            </a:r>
          </a:p>
          <a:p>
            <a:r>
              <a:rPr lang="zh-TW" altLang="zh-TW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自動化骨架建立技術</a:t>
            </a:r>
            <a:endParaRPr lang="en-US" altLang="zh-TW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r>
              <a:rPr lang="zh-TW" altLang="zh-TW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細緻程度控制技術</a:t>
            </a:r>
          </a:p>
          <a:p>
            <a:r>
              <a:rPr lang="zh-TW" altLang="zh-TW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地形地貌設計與模擬</a:t>
            </a:r>
          </a:p>
          <a:p>
            <a:endParaRPr lang="zh-TW" altLang="zh-TW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AA9EBD3-E88D-E190-3BF1-CE7B735AC90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虛擬實境相關研究</a:t>
            </a:r>
            <a:endParaRPr lang="en-US" altLang="zh-TW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擴增及混和實境相關研究</a:t>
            </a:r>
            <a:endParaRPr lang="en-US" altLang="zh-TW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人機互動相關研究</a:t>
            </a:r>
            <a:endParaRPr lang="en-US" altLang="zh-TW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altLang="zh-TW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Unity </a:t>
            </a:r>
            <a:r>
              <a:rPr lang="zh-TW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遊戲開發相關研究</a:t>
            </a:r>
            <a:endParaRPr lang="en-US" altLang="zh-TW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zh-TW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0B1B2B9-D128-3CCE-17E2-B368069C60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專業課程</a:t>
            </a:r>
            <a:r>
              <a:rPr lang="zh-CN" alt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教學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ECC6F42-A1E9-9703-AFF5-E6074D7AFBE9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應用程式設計</a:t>
            </a:r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與開發</a:t>
            </a: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之能力</a:t>
            </a:r>
          </a:p>
          <a:p>
            <a:pPr>
              <a:lnSpc>
                <a:spcPct val="90000"/>
              </a:lnSpc>
            </a:pPr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電</a:t>
            </a: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腦圖學相關知識與相關應用程式</a:t>
            </a:r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開發之</a:t>
            </a: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能</a:t>
            </a:r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力</a:t>
            </a: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。</a:t>
            </a:r>
          </a:p>
          <a:p>
            <a:pPr>
              <a:lnSpc>
                <a:spcPct val="90000"/>
              </a:lnSpc>
            </a:pP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製作電腦遊戲相關程式設計之知識與技能。</a:t>
            </a:r>
          </a:p>
          <a:p>
            <a:pPr>
              <a:lnSpc>
                <a:spcPct val="90000"/>
              </a:lnSpc>
            </a:pP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虛擬實境系統之基礎知識與應用之技能。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80D9471-65E7-BDD4-4465-10BFA1050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技術諮詢與</a:t>
            </a:r>
            <a:r>
              <a:rPr lang="zh-TW" altLang="zh-TW" sz="4800" b="1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服務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E4BAB7A-55B2-4524-A617-84EE0E490EF0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anchor="t">
            <a:normAutofit fontScale="77500" lnSpcReduction="20000"/>
          </a:bodyPr>
          <a:lstStyle/>
          <a:p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生成式</a:t>
            </a:r>
            <a:r>
              <a:rPr lang="en-US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AI</a:t>
            </a:r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於</a:t>
            </a: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遊戲及圖學</a:t>
            </a:r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應用之</a:t>
            </a: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相關技術諮詢。</a:t>
            </a:r>
          </a:p>
          <a:p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圖像辨識與影像處理</a:t>
            </a:r>
            <a:endParaRPr lang="en-US" altLang="zh-TW" sz="36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電腦</a:t>
            </a: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圖學相關技術諮詢。</a:t>
            </a:r>
          </a:p>
          <a:p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三維遊戲引擎開發及製作。</a:t>
            </a:r>
          </a:p>
          <a:p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虛擬實境系統</a:t>
            </a:r>
            <a:r>
              <a:rPr lang="zh-TW" altLang="en-US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相關技術諮詢與應用程式</a:t>
            </a:r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開發製作</a:t>
            </a:r>
          </a:p>
          <a:p>
            <a:r>
              <a:rPr lang="zh-TW" altLang="zh-TW" sz="3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地形及導覽系統開發及應用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91A0E59-F9FD-50E6-0B8B-248DBD3C30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4800" b="1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教學設</a:t>
            </a:r>
            <a:r>
              <a:rPr lang="zh-TW" altLang="zh-TW" sz="4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備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64F8907-F151-6E90-B105-EF028418F830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anchor="t">
            <a:normAutofit fontScale="92500"/>
          </a:bodyPr>
          <a:lstStyle/>
          <a:p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高速網路交換器及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防火牆 </a:t>
            </a:r>
          </a:p>
          <a:p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教學播音系統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套 </a:t>
            </a:r>
          </a:p>
          <a:p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大尺寸液晶電視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部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液晶投影機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+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電動投影幕 </a:t>
            </a:r>
            <a:r>
              <a:rPr lang="en-US" altLang="zh-CN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組</a:t>
            </a:r>
            <a:r>
              <a:rPr lang="zh-CN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教師用</a:t>
            </a:r>
            <a:r>
              <a:rPr lang="zh-TW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高效能繪圖</a:t>
            </a: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教學主機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Symbol" panose="05050102010706020507" pitchFamily="18" charset="2"/>
              </a:rPr>
              <a:t>1</a:t>
            </a: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Symbol" panose="05050102010706020507" pitchFamily="18" charset="2"/>
              </a:rPr>
              <a:t>部</a:t>
            </a:r>
            <a:endParaRPr lang="zh-CN" altLang="en-US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DC4FAA90-BE49-6D36-1EE5-8A12C07A60D9}"/>
              </a:ext>
            </a:extLst>
          </p:cNvPr>
          <p:cNvSpPr>
            <a:spLocks noGrp="1" noChangeArrowheads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學生用</a:t>
            </a:r>
            <a:r>
              <a:rPr lang="zh-TW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高效能繪圖電腦 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60</a:t>
            </a:r>
            <a:r>
              <a:rPr lang="zh-TW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台 </a:t>
            </a:r>
            <a:endParaRPr lang="en-US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VR</a:t>
            </a: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頭戴式顯示器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(HMD)15</a:t>
            </a: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組</a:t>
            </a:r>
            <a:endParaRPr lang="en-US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HTC</a:t>
            </a: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頭戴式顯示器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(HMD)?</a:t>
            </a: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 組</a:t>
            </a:r>
            <a:endParaRPr lang="en-US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數位成音軟體系統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10</a:t>
            </a: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套</a:t>
            </a:r>
            <a:endParaRPr lang="en-US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EE78F2F-5BD6-CE18-7E38-DA790F59E4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97" t="30597"/>
          <a:stretch>
            <a:fillRect/>
          </a:stretch>
        </p:blipFill>
        <p:spPr>
          <a:xfrm>
            <a:off x="4216053" y="2179270"/>
            <a:ext cx="2684104" cy="1411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/>
          <a:srcRect l="1882" t="5485" b="3303"/>
          <a:stretch/>
        </p:blipFill>
        <p:spPr>
          <a:xfrm>
            <a:off x="906312" y="1999638"/>
            <a:ext cx="1855110" cy="1411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/>
          <a:srcRect b="17503"/>
          <a:stretch/>
        </p:blipFill>
        <p:spPr>
          <a:xfrm>
            <a:off x="6850047" y="611109"/>
            <a:ext cx="1997015" cy="1254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5055" y="1999637"/>
            <a:ext cx="2010847" cy="1660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文字方塊 13"/>
          <p:cNvSpPr txBox="1"/>
          <p:nvPr/>
        </p:nvSpPr>
        <p:spPr>
          <a:xfrm>
            <a:off x="1776251" y="1709799"/>
            <a:ext cx="1855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高效能繪圖主機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07695" y="3429000"/>
            <a:ext cx="218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高速交換式集線器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7645055" y="5076982"/>
            <a:ext cx="1931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大尺寸液晶電視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531674" y="3732415"/>
            <a:ext cx="1937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實驗室內部擺設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8742349" y="1030467"/>
            <a:ext cx="2070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高亮度液晶投影機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9655902" y="2683553"/>
            <a:ext cx="179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教學用廣播系統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1156880" y="5275893"/>
            <a:ext cx="1792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路由器及防火牆</a:t>
            </a:r>
          </a:p>
        </p:txBody>
      </p:sp>
      <p:sp>
        <p:nvSpPr>
          <p:cNvPr id="25" name="向下箭號 24"/>
          <p:cNvSpPr/>
          <p:nvPr/>
        </p:nvSpPr>
        <p:spPr>
          <a:xfrm rot="14597020">
            <a:off x="6591441" y="1725364"/>
            <a:ext cx="332509" cy="3113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向下箭號 25"/>
          <p:cNvSpPr/>
          <p:nvPr/>
        </p:nvSpPr>
        <p:spPr>
          <a:xfrm rot="16200000">
            <a:off x="7139062" y="2683794"/>
            <a:ext cx="332509" cy="475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向下箭號 27"/>
          <p:cNvSpPr/>
          <p:nvPr/>
        </p:nvSpPr>
        <p:spPr>
          <a:xfrm rot="18573772">
            <a:off x="6824980" y="3717478"/>
            <a:ext cx="332509" cy="475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向下箭號 29"/>
          <p:cNvSpPr/>
          <p:nvPr/>
        </p:nvSpPr>
        <p:spPr>
          <a:xfrm rot="3360056">
            <a:off x="3921946" y="3735602"/>
            <a:ext cx="332509" cy="54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向下箭號 31"/>
          <p:cNvSpPr/>
          <p:nvPr/>
        </p:nvSpPr>
        <p:spPr>
          <a:xfrm rot="5400000">
            <a:off x="3455688" y="2633644"/>
            <a:ext cx="332509" cy="475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向下箭號 33"/>
          <p:cNvSpPr/>
          <p:nvPr/>
        </p:nvSpPr>
        <p:spPr>
          <a:xfrm rot="6644308">
            <a:off x="4084059" y="1487649"/>
            <a:ext cx="332509" cy="475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2AE045D-C6BD-9372-6EF6-E1B6D6D15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632" y="3638966"/>
            <a:ext cx="2570450" cy="180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US華碩ASUS  TS300-E10-PS4  90SF00S1-M00480 ">
            <a:extLst>
              <a:ext uri="{FF2B5EF4-FFF2-40B4-BE49-F238E27FC236}">
                <a16:creationId xmlns:a16="http://schemas.microsoft.com/office/drawing/2014/main" id="{CF0E91F4-C647-A1CC-8697-409E433F9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666" y="629911"/>
            <a:ext cx="1165727" cy="11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274CD798-D157-250F-71A8-B04A751059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1299" y="3805211"/>
            <a:ext cx="2195136" cy="1208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790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F72988B-011C-6F5E-2018-BC7C80C5A4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4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研究設備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2DE5DB4-801A-0020-5937-67B6712D8403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anchor="t"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zh-TW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虛擬實境系統製作軟體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x1</a:t>
            </a:r>
            <a:endParaRPr lang="zh-TW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90000"/>
              </a:lnSpc>
            </a:pPr>
            <a:r>
              <a:rPr lang="zh-TW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影像式虛擬實境系統製作軟體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x1</a:t>
            </a:r>
            <a:endParaRPr lang="zh-TW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90000"/>
              </a:lnSpc>
            </a:pPr>
            <a:r>
              <a:rPr lang="zh-TW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虛擬實境手套一套(左、右手各一)</a:t>
            </a:r>
          </a:p>
          <a:p>
            <a:pPr>
              <a:lnSpc>
                <a:spcPct val="90000"/>
              </a:lnSpc>
            </a:pPr>
            <a:r>
              <a:rPr lang="zh-TW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慣性追蹤器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x1</a:t>
            </a:r>
            <a:endParaRPr lang="zh-TW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90000"/>
              </a:lnSpc>
            </a:pPr>
            <a:r>
              <a:rPr lang="zh-TW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雙通道頭戴式顯示器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X1</a:t>
            </a:r>
            <a:endParaRPr lang="zh-TW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90000"/>
              </a:lnSpc>
            </a:pPr>
            <a:r>
              <a:rPr lang="zh-TW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腳踏車運動遊戲平台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X1</a:t>
            </a:r>
            <a:endParaRPr lang="zh-TW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>
              <a:lnSpc>
                <a:spcPct val="90000"/>
              </a:lnSpc>
            </a:pP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家用遊戲平台</a:t>
            </a:r>
            <a:r>
              <a:rPr lang="en-US" altLang="zh-TW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(XBOX 360)x5</a:t>
            </a:r>
            <a:endParaRPr lang="zh-TW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09F0BEF-4ECE-578F-F053-9F16170659B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高效能繪圖加速卡</a:t>
            </a:r>
            <a:endParaRPr lang="en-US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室外收錄音組一套</a:t>
            </a:r>
            <a:endParaRPr lang="en-US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zh-TW" altLang="en-US" sz="28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錄音系統</a:t>
            </a:r>
            <a:endParaRPr lang="en-US" altLang="zh-TW" sz="2800" dirty="0">
              <a:latin typeface="Microsoft YaHei UI" panose="020B0503020204020204" pitchFamily="34" charset="-122"/>
              <a:ea typeface="Microsoft YaHei UI" panose="020B0503020204020204" pitchFamily="34" charset="-122"/>
              <a:sym typeface="Arial" panose="020B0604020202020204" pitchFamily="34" charset="0"/>
            </a:endParaRPr>
          </a:p>
          <a:p>
            <a:pPr lvl="1">
              <a:lnSpc>
                <a:spcPct val="80000"/>
              </a:lnSpc>
            </a:pPr>
            <a:r>
              <a:rPr lang="zh-TW" altLang="en-US" sz="2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電容式麥克風</a:t>
            </a:r>
            <a:r>
              <a:rPr lang="en-US" altLang="zh-TW" sz="2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x1</a:t>
            </a:r>
          </a:p>
          <a:p>
            <a:pPr lvl="1">
              <a:lnSpc>
                <a:spcPct val="80000"/>
              </a:lnSpc>
            </a:pPr>
            <a:r>
              <a:rPr lang="zh-TW" altLang="en-US" sz="2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錄音座</a:t>
            </a:r>
            <a:r>
              <a:rPr lang="en-US" altLang="zh-TW" sz="2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x1</a:t>
            </a:r>
          </a:p>
          <a:p>
            <a:pPr lvl="1">
              <a:lnSpc>
                <a:spcPct val="80000"/>
              </a:lnSpc>
            </a:pPr>
            <a:r>
              <a:rPr lang="en-US" altLang="zh-TW" sz="2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MIDI </a:t>
            </a:r>
            <a:r>
              <a:rPr lang="zh-TW" altLang="en-US" sz="2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鍵盤</a:t>
            </a:r>
            <a:r>
              <a:rPr lang="en-US" altLang="zh-TW" sz="2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x1</a:t>
            </a:r>
          </a:p>
          <a:p>
            <a:pPr lvl="1">
              <a:lnSpc>
                <a:spcPct val="80000"/>
              </a:lnSpc>
            </a:pPr>
            <a:r>
              <a:rPr lang="zh-TW" altLang="en-US" sz="2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監聽耳機</a:t>
            </a:r>
            <a:r>
              <a:rPr lang="en-US" altLang="zh-TW" sz="2600" dirty="0">
                <a:latin typeface="Microsoft YaHei UI" panose="020B0503020204020204" pitchFamily="34" charset="-122"/>
                <a:ea typeface="Microsoft YaHei UI" panose="020B0503020204020204" pitchFamily="34" charset="-122"/>
                <a:sym typeface="Arial" panose="020B0604020202020204" pitchFamily="34" charset="0"/>
              </a:rPr>
              <a:t>x1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65;p14"/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00" b="93200" l="1700" r="98600">
                        <a14:foregroundMark x1="6500" y1="84600" x2="19900" y2="78800"/>
                        <a14:foregroundMark x1="77600" y1="79900" x2="95300" y2="84200"/>
                        <a14:foregroundMark x1="82300" y1="79200" x2="82300" y2="79200"/>
                        <a14:foregroundMark x1="23100" y1="76600" x2="23100" y2="76600"/>
                      </a14:backgroundRemoval>
                    </a14:imgEffect>
                  </a14:imgLayer>
                </a14:imgProps>
              </a:ext>
            </a:extLst>
          </a:blip>
          <a:srcRect t="18981" b="5215"/>
          <a:stretch/>
        </p:blipFill>
        <p:spPr>
          <a:xfrm>
            <a:off x="8495607" y="3924420"/>
            <a:ext cx="2646085" cy="159019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9" name="Google Shape;66;p14"/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00" b="77000" l="2300" r="100000">
                        <a14:foregroundMark x1="22900" y1="27800" x2="30500" y2="35100"/>
                        <a14:foregroundMark x1="73800" y1="26900" x2="82000" y2="33800"/>
                        <a14:foregroundMark x1="16700" y1="56700" x2="26900" y2="58300"/>
                        <a14:foregroundMark x1="85200" y1="55700" x2="95100" y2="55700"/>
                      </a14:backgroundRemoval>
                    </a14:imgEffect>
                  </a14:imgLayer>
                </a14:imgProps>
              </a:ext>
            </a:extLst>
          </a:blip>
          <a:srcRect b="21163"/>
          <a:stretch/>
        </p:blipFill>
        <p:spPr>
          <a:xfrm>
            <a:off x="712348" y="3369381"/>
            <a:ext cx="2791007" cy="232383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1" name="Google Shape;67;p14"/>
          <p:cNvPicPr preferRelativeResize="0"/>
          <p:nvPr/>
        </p:nvPicPr>
        <p:blipFill rotWithShape="1"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824" b="91412" l="471" r="98824"/>
                    </a14:imgEffect>
                  </a14:imgLayer>
                </a14:imgProps>
              </a:ext>
            </a:extLst>
          </a:blip>
          <a:srcRect t="15108"/>
          <a:stretch/>
        </p:blipFill>
        <p:spPr>
          <a:xfrm>
            <a:off x="6706244" y="775399"/>
            <a:ext cx="2003399" cy="170072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68;p14"/>
          <p:cNvSpPr/>
          <p:nvPr/>
        </p:nvSpPr>
        <p:spPr>
          <a:xfrm>
            <a:off x="4629534" y="1982565"/>
            <a:ext cx="1728600" cy="1728600"/>
          </a:xfrm>
          <a:prstGeom prst="ellipse">
            <a:avLst/>
          </a:prstGeom>
          <a:noFill/>
          <a:ln w="28575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" name="Google Shape;69;p14"/>
          <p:cNvSpPr/>
          <p:nvPr/>
        </p:nvSpPr>
        <p:spPr>
          <a:xfrm>
            <a:off x="4050996" y="3221371"/>
            <a:ext cx="1728600" cy="1728600"/>
          </a:xfrm>
          <a:prstGeom prst="ellipse">
            <a:avLst/>
          </a:prstGeom>
          <a:noFill/>
          <a:ln w="28575" cap="flat" cmpd="sng">
            <a:solidFill>
              <a:srgbClr val="FFE5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7" name="Google Shape;70;p14"/>
          <p:cNvSpPr/>
          <p:nvPr/>
        </p:nvSpPr>
        <p:spPr>
          <a:xfrm>
            <a:off x="5405339" y="3128313"/>
            <a:ext cx="1728600" cy="1728600"/>
          </a:xfrm>
          <a:prstGeom prst="ellipse">
            <a:avLst/>
          </a:prstGeom>
          <a:noFill/>
          <a:ln w="28575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8" name="Google Shape;71;p14"/>
          <p:cNvSpPr txBox="1"/>
          <p:nvPr/>
        </p:nvSpPr>
        <p:spPr>
          <a:xfrm>
            <a:off x="9055431" y="3080495"/>
            <a:ext cx="1728600" cy="461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VR</a:t>
            </a:r>
            <a:r>
              <a:rPr 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一體機</a:t>
            </a:r>
            <a:endParaRPr sz="2400" b="1" dirty="0">
              <a:latin typeface="標楷體" panose="03000509000000000000" pitchFamily="65" charset="-120"/>
              <a:ea typeface="標楷體" panose="03000509000000000000" pitchFamily="65" charset="-120"/>
              <a:cs typeface="Proxima Nova"/>
              <a:sym typeface="Proxima Nova"/>
            </a:endParaRPr>
          </a:p>
        </p:txBody>
      </p:sp>
      <p:sp>
        <p:nvSpPr>
          <p:cNvPr id="39" name="Google Shape;72;p14"/>
          <p:cNvSpPr txBox="1"/>
          <p:nvPr/>
        </p:nvSpPr>
        <p:spPr>
          <a:xfrm>
            <a:off x="8855084" y="1408200"/>
            <a:ext cx="2206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700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Microsoft Hololen 2</a:t>
            </a:r>
            <a:endParaRPr sz="1700" b="1" dirty="0"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40" name="Google Shape;73;p14"/>
          <p:cNvSpPr txBox="1"/>
          <p:nvPr/>
        </p:nvSpPr>
        <p:spPr>
          <a:xfrm>
            <a:off x="8855084" y="941669"/>
            <a:ext cx="2017167" cy="5541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MR</a:t>
            </a:r>
            <a:r>
              <a:rPr lang="zh-TW" sz="2400" b="1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混合實境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  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1" name="Google Shape;74;p14"/>
          <p:cNvSpPr txBox="1"/>
          <p:nvPr/>
        </p:nvSpPr>
        <p:spPr>
          <a:xfrm>
            <a:off x="705187" y="3175078"/>
            <a:ext cx="1052655" cy="4616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電腦</a:t>
            </a:r>
            <a:r>
              <a:rPr lang="zh-TW" b="1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zh-TW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VR </a:t>
            </a:r>
            <a:r>
              <a:rPr lang="zh-TW" b="1" dirty="0"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endParaRPr b="1" dirty="0"/>
          </a:p>
        </p:txBody>
      </p:sp>
      <p:sp>
        <p:nvSpPr>
          <p:cNvPr id="42" name="Google Shape;75;p14"/>
          <p:cNvSpPr txBox="1"/>
          <p:nvPr/>
        </p:nvSpPr>
        <p:spPr>
          <a:xfrm>
            <a:off x="653077" y="3670290"/>
            <a:ext cx="1607198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VIVE PRO 2</a:t>
            </a:r>
            <a:endParaRPr sz="1800" b="1" dirty="0"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43" name="Google Shape;76;p14"/>
          <p:cNvSpPr txBox="1"/>
          <p:nvPr/>
        </p:nvSpPr>
        <p:spPr>
          <a:xfrm>
            <a:off x="5004959" y="2588334"/>
            <a:ext cx="1074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3D / 2D</a:t>
            </a:r>
            <a:endParaRPr sz="2000" b="1" dirty="0"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44" name="Google Shape;77;p14"/>
          <p:cNvSpPr txBox="1"/>
          <p:nvPr/>
        </p:nvSpPr>
        <p:spPr>
          <a:xfrm>
            <a:off x="4136680" y="3930135"/>
            <a:ext cx="724425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模擬</a:t>
            </a:r>
            <a:endParaRPr sz="2000" b="1" dirty="0">
              <a:latin typeface="標楷體" panose="03000509000000000000" pitchFamily="65" charset="-120"/>
              <a:ea typeface="標楷體" panose="03000509000000000000" pitchFamily="65" charset="-120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訓練 </a:t>
            </a:r>
            <a:endParaRPr sz="2000" b="1" dirty="0">
              <a:latin typeface="標楷體" panose="03000509000000000000" pitchFamily="65" charset="-120"/>
              <a:ea typeface="標楷體" panose="03000509000000000000" pitchFamily="65" charset="-120"/>
              <a:cs typeface="Proxima Nova"/>
              <a:sym typeface="Proxima Nova"/>
            </a:endParaRPr>
          </a:p>
        </p:txBody>
      </p:sp>
      <p:sp>
        <p:nvSpPr>
          <p:cNvPr id="45" name="Google Shape;78;p14"/>
          <p:cNvSpPr txBox="1"/>
          <p:nvPr/>
        </p:nvSpPr>
        <p:spPr>
          <a:xfrm>
            <a:off x="6248650" y="3930135"/>
            <a:ext cx="960195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遊戲化</a:t>
            </a:r>
            <a:endParaRPr sz="2000" b="1" dirty="0">
              <a:latin typeface="標楷體" panose="03000509000000000000" pitchFamily="65" charset="-120"/>
              <a:ea typeface="標楷體" panose="03000509000000000000" pitchFamily="65" charset="-120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設計 </a:t>
            </a:r>
            <a:endParaRPr sz="2000" b="1" dirty="0">
              <a:latin typeface="標楷體" panose="03000509000000000000" pitchFamily="65" charset="-120"/>
              <a:ea typeface="標楷體" panose="03000509000000000000" pitchFamily="65" charset="-120"/>
              <a:cs typeface="Proxima Nova"/>
              <a:sym typeface="Proxima Nova"/>
            </a:endParaRPr>
          </a:p>
        </p:txBody>
      </p:sp>
      <p:sp>
        <p:nvSpPr>
          <p:cNvPr id="46" name="Google Shape;79;p14"/>
          <p:cNvSpPr txBox="1"/>
          <p:nvPr/>
        </p:nvSpPr>
        <p:spPr>
          <a:xfrm>
            <a:off x="4050996" y="2756250"/>
            <a:ext cx="852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人機</a:t>
            </a:r>
            <a:endParaRPr sz="2000" b="1" dirty="0">
              <a:latin typeface="標楷體" panose="03000509000000000000" pitchFamily="65" charset="-120"/>
              <a:ea typeface="標楷體" panose="03000509000000000000" pitchFamily="65" charset="-120"/>
              <a:cs typeface="Proxima Nova"/>
              <a:sym typeface="Proxima Nov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互動</a:t>
            </a:r>
            <a:endParaRPr sz="2000" b="1" dirty="0">
              <a:latin typeface="標楷體" panose="03000509000000000000" pitchFamily="65" charset="-120"/>
              <a:ea typeface="標楷體" panose="03000509000000000000" pitchFamily="65" charset="-120"/>
              <a:cs typeface="Proxima Nova"/>
              <a:sym typeface="Proxima Nova"/>
            </a:endParaRPr>
          </a:p>
        </p:txBody>
      </p:sp>
      <p:sp>
        <p:nvSpPr>
          <p:cNvPr id="47" name="Google Shape;80;p14"/>
          <p:cNvSpPr txBox="1"/>
          <p:nvPr/>
        </p:nvSpPr>
        <p:spPr>
          <a:xfrm>
            <a:off x="6327494" y="2728113"/>
            <a:ext cx="852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運算思維 </a:t>
            </a:r>
            <a:endParaRPr sz="2000" b="1" dirty="0">
              <a:latin typeface="標楷體" panose="03000509000000000000" pitchFamily="65" charset="-120"/>
              <a:ea typeface="標楷體" panose="03000509000000000000" pitchFamily="65" charset="-120"/>
              <a:cs typeface="Proxima Nova"/>
              <a:sym typeface="Proxima Nova"/>
            </a:endParaRPr>
          </a:p>
        </p:txBody>
      </p:sp>
      <p:sp>
        <p:nvSpPr>
          <p:cNvPr id="48" name="Google Shape;81;p14"/>
          <p:cNvSpPr txBox="1"/>
          <p:nvPr/>
        </p:nvSpPr>
        <p:spPr>
          <a:xfrm>
            <a:off x="5278602" y="4280003"/>
            <a:ext cx="731247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機器學習</a:t>
            </a:r>
            <a:r>
              <a:rPr lang="zh-TW" sz="2000" b="1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2000" b="1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9" name="Google Shape;82;p14"/>
          <p:cNvSpPr/>
          <p:nvPr/>
        </p:nvSpPr>
        <p:spPr>
          <a:xfrm>
            <a:off x="4999619" y="3073475"/>
            <a:ext cx="1074000" cy="1074000"/>
          </a:xfrm>
          <a:prstGeom prst="ellipse">
            <a:avLst/>
          </a:prstGeom>
          <a:solidFill>
            <a:srgbClr val="FFFF00"/>
          </a:solidFill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0" name="Google Shape;83;p14"/>
          <p:cNvSpPr txBox="1"/>
          <p:nvPr/>
        </p:nvSpPr>
        <p:spPr>
          <a:xfrm>
            <a:off x="4944837" y="3407491"/>
            <a:ext cx="1241389" cy="477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900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VR / MR</a:t>
            </a:r>
            <a:endParaRPr sz="1900" dirty="0"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51" name="Google Shape;84;p14"/>
          <p:cNvPicPr preferRelativeResize="0"/>
          <p:nvPr/>
        </p:nvPicPr>
        <p:blipFill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126" y="1342432"/>
            <a:ext cx="2570092" cy="197211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85;p14"/>
          <p:cNvSpPr txBox="1"/>
          <p:nvPr/>
        </p:nvSpPr>
        <p:spPr>
          <a:xfrm>
            <a:off x="653077" y="729354"/>
            <a:ext cx="1130079" cy="46163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b="1" dirty="0">
                <a:latin typeface="標楷體" panose="03000509000000000000" pitchFamily="65" charset="-120"/>
                <a:ea typeface="標楷體" panose="03000509000000000000" pitchFamily="65" charset="-120"/>
                <a:cs typeface="Proxima Nova"/>
                <a:sym typeface="Proxima Nova"/>
              </a:rPr>
              <a:t>手機</a:t>
            </a:r>
            <a:r>
              <a:rPr lang="zh-TW" b="1" dirty="0"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zh-TW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VR </a:t>
            </a:r>
            <a:r>
              <a:rPr lang="zh-TW" b="1" dirty="0"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endParaRPr b="1" dirty="0"/>
          </a:p>
        </p:txBody>
      </p:sp>
      <p:sp>
        <p:nvSpPr>
          <p:cNvPr id="53" name="Google Shape;86;p14"/>
          <p:cNvSpPr txBox="1"/>
          <p:nvPr/>
        </p:nvSpPr>
        <p:spPr>
          <a:xfrm>
            <a:off x="614463" y="1073379"/>
            <a:ext cx="222187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google cardboard 2</a:t>
            </a:r>
            <a:endParaRPr sz="1800" b="1" dirty="0"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cxnSp>
        <p:nvCxnSpPr>
          <p:cNvPr id="54" name="Google Shape;87;p14"/>
          <p:cNvCxnSpPr/>
          <p:nvPr/>
        </p:nvCxnSpPr>
        <p:spPr>
          <a:xfrm flipH="1">
            <a:off x="7714211" y="1869900"/>
            <a:ext cx="995432" cy="79848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5" name="Google Shape;75;p14"/>
          <p:cNvSpPr txBox="1"/>
          <p:nvPr/>
        </p:nvSpPr>
        <p:spPr>
          <a:xfrm>
            <a:off x="9055431" y="3491929"/>
            <a:ext cx="1607198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VIVE </a:t>
            </a:r>
            <a:r>
              <a:rPr lang="en-US" altLang="zh-TW" sz="1800" b="1" dirty="0"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Focus 3</a:t>
            </a:r>
            <a:endParaRPr sz="1800" b="1" dirty="0"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2448873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字方塊 13"/>
          <p:cNvSpPr txBox="1"/>
          <p:nvPr/>
        </p:nvSpPr>
        <p:spPr>
          <a:xfrm>
            <a:off x="262711" y="816153"/>
            <a:ext cx="18200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5DT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Data Glove 5 Ultra</a:t>
            </a: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12440" y="2871547"/>
            <a:ext cx="11415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多通道頭戴式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顯示器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669560" y="4993131"/>
            <a:ext cx="1199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全景拍攝定位轉盤及腳架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933184" y="3732415"/>
            <a:ext cx="1249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實驗室內部擺設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9037152" y="5274731"/>
            <a:ext cx="1418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虛擬實境開發平台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10054606" y="3389436"/>
            <a:ext cx="1129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互動自行車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虛擬實境平台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8742518" y="1769639"/>
            <a:ext cx="1314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數位遊戲平台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552" y="632288"/>
            <a:ext cx="1911088" cy="1459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445" y="2085178"/>
            <a:ext cx="1948891" cy="1480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7715" y="3628759"/>
            <a:ext cx="1490858" cy="1844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5699" y="662754"/>
            <a:ext cx="1479807" cy="1439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2170" y="2146664"/>
            <a:ext cx="2227811" cy="1641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圖片 25"/>
          <p:cNvPicPr>
            <a:picLocks noChangeAspect="1"/>
          </p:cNvPicPr>
          <p:nvPr/>
        </p:nvPicPr>
        <p:blipFill rotWithShape="1">
          <a:blip r:embed="rId7"/>
          <a:srcRect b="6652"/>
          <a:stretch/>
        </p:blipFill>
        <p:spPr>
          <a:xfrm>
            <a:off x="7709174" y="3888336"/>
            <a:ext cx="1327978" cy="1641679"/>
          </a:xfrm>
          <a:prstGeom prst="rect">
            <a:avLst/>
          </a:prstGeom>
        </p:spPr>
      </p:pic>
      <p:sp>
        <p:nvSpPr>
          <p:cNvPr id="7" name="向下箭號 6"/>
          <p:cNvSpPr/>
          <p:nvPr/>
        </p:nvSpPr>
        <p:spPr>
          <a:xfrm rot="14597020">
            <a:off x="6732543" y="1578831"/>
            <a:ext cx="332509" cy="475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向下箭號 27"/>
          <p:cNvSpPr/>
          <p:nvPr/>
        </p:nvSpPr>
        <p:spPr>
          <a:xfrm rot="16200000">
            <a:off x="7139062" y="2683794"/>
            <a:ext cx="332509" cy="475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向下箭號 29"/>
          <p:cNvSpPr/>
          <p:nvPr/>
        </p:nvSpPr>
        <p:spPr>
          <a:xfrm rot="18573772">
            <a:off x="6824980" y="3717478"/>
            <a:ext cx="332509" cy="475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向下箭號 31"/>
          <p:cNvSpPr/>
          <p:nvPr/>
        </p:nvSpPr>
        <p:spPr>
          <a:xfrm rot="3360056">
            <a:off x="3921946" y="3735602"/>
            <a:ext cx="332509" cy="5424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向下箭號 33"/>
          <p:cNvSpPr/>
          <p:nvPr/>
        </p:nvSpPr>
        <p:spPr>
          <a:xfrm rot="5400000">
            <a:off x="3455688" y="2633644"/>
            <a:ext cx="332509" cy="475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向下箭號 35"/>
          <p:cNvSpPr/>
          <p:nvPr/>
        </p:nvSpPr>
        <p:spPr>
          <a:xfrm rot="6644308">
            <a:off x="4084059" y="1487649"/>
            <a:ext cx="332509" cy="475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3B966A3-97A9-824F-47A4-8AC7E9F40F9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097" t="30597"/>
          <a:stretch>
            <a:fillRect/>
          </a:stretch>
        </p:blipFill>
        <p:spPr>
          <a:xfrm>
            <a:off x="4216053" y="2179270"/>
            <a:ext cx="2684104" cy="1411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文字方塊 26">
            <a:extLst>
              <a:ext uri="{FF2B5EF4-FFF2-40B4-BE49-F238E27FC236}">
                <a16:creationId xmlns:a16="http://schemas.microsoft.com/office/drawing/2014/main" id="{2552AA6C-4B36-41B0-94CA-D46C26BC26D2}"/>
              </a:ext>
            </a:extLst>
          </p:cNvPr>
          <p:cNvSpPr txBox="1"/>
          <p:nvPr/>
        </p:nvSpPr>
        <p:spPr>
          <a:xfrm>
            <a:off x="110888" y="179622"/>
            <a:ext cx="10828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空間規劃</a:t>
            </a:r>
            <a:r>
              <a:rPr lang="en-US" altLang="zh-TW" b="1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b="1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研究設備</a:t>
            </a:r>
            <a:r>
              <a:rPr lang="en-US" altLang="zh-TW" b="1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：實驗室內設立許多研究設備，更為當代趨勢增添設備增進學習領域範圍，如下：</a:t>
            </a:r>
          </a:p>
        </p:txBody>
      </p:sp>
    </p:spTree>
    <p:extLst>
      <p:ext uri="{BB962C8B-B14F-4D97-AF65-F5344CB8AC3E}">
        <p14:creationId xmlns:p14="http://schemas.microsoft.com/office/powerpoint/2010/main" val="1860517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0A502F56-741A-4712-D071-DF8076F1B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92" y="696334"/>
            <a:ext cx="10396882" cy="1151965"/>
          </a:xfrm>
        </p:spPr>
        <p:txBody>
          <a:bodyPr/>
          <a:lstStyle/>
          <a:p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近十年研究成果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專書與期刊論文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endParaRPr lang="zh-TW" altLang="en-US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7945F44-92E8-21FA-C052-7E1B05497DE1}"/>
              </a:ext>
            </a:extLst>
          </p:cNvPr>
          <p:cNvSpPr txBox="1"/>
          <p:nvPr/>
        </p:nvSpPr>
        <p:spPr>
          <a:xfrm>
            <a:off x="696192" y="1848299"/>
            <a:ext cx="10396882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52095" algn="l"/>
                <a:tab pos="27051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Mu-Wei Li,</a:t>
            </a:r>
            <a:r>
              <a:rPr lang="en-US" altLang="zh-TW" sz="1600" dirty="0">
                <a:effectLst/>
                <a:latin typeface="新細明體" panose="02020500000000000000" pitchFamily="18" charset="-120"/>
                <a:ea typeface="SimSun" panose="02010600030101010101" pitchFamily="2" charset="-122"/>
              </a:rPr>
              <a:t> 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"A novel mesh saliency approximation for polygonal mesh segmentation," </a:t>
            </a:r>
            <a:r>
              <a:rPr lang="en-US" altLang="zh-TW" sz="16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Journal of Multimedia Tools and Application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ISSN: 1380-7501, Vol. 77(13), Pages 17223-17246, 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July 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2018. </a:t>
            </a:r>
            <a:r>
              <a:rPr lang="en-US" altLang="zh-TW" sz="1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SCI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 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52095" algn="l"/>
                <a:tab pos="27051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"Evaluation of Triangular Mesh Layout Techniques Using Large Mesh Simplification," </a:t>
            </a:r>
            <a:r>
              <a:rPr lang="en-US" altLang="zh-TW" sz="16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Journal of Multimedia Tools and Application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ISSN: 1380-7501, Vol. 76(23), Pages 25391–25419, Dec 2017, </a:t>
            </a:r>
            <a:r>
              <a:rPr lang="en-US" altLang="zh-TW" sz="1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SCI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 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52095" algn="l"/>
                <a:tab pos="27051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Jyun-Min Dai, "Interactive Smart Tennis Ball Collecting Vehicle," </a:t>
            </a:r>
            <a:r>
              <a:rPr lang="en-US" altLang="zh-TW" sz="16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Recent Patents on Computer Science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ISSN: 2213-2759, Vol. 10(3), Pages 208-215, August 2017. </a:t>
            </a:r>
            <a:r>
              <a:rPr lang="en-US" altLang="zh-TW" sz="1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EI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 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52095" algn="l"/>
                <a:tab pos="27051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Wei-Sung Chen, "GPU-accelerated blind and robust 3D mesh watermarking by geometry image," </a:t>
            </a:r>
            <a:r>
              <a:rPr lang="en-US" altLang="zh-TW" sz="16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Journal of Multimedia Tools and Application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ISSN: 1380-7501, Vol. 75. No. 16, Pages 10077–10096, Aug. 2016. </a:t>
            </a:r>
            <a:r>
              <a:rPr lang="en-US" altLang="zh-TW" sz="1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SCI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 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52095" algn="l"/>
                <a:tab pos="27051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 and Chi-Yuan Tu, "Robust Voxelization of Arbitrary Meshes," </a:t>
            </a:r>
            <a:r>
              <a:rPr lang="en-US" altLang="zh-TW" sz="16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International Journal of Computer, Consumer and Control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ISSN: 2304-2516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, 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Vol. 5, No. 1, Pages 43-51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</a:rPr>
              <a:t>, Feb 2016.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52095" algn="l"/>
                <a:tab pos="270510" algn="l"/>
              </a:tabLst>
            </a:pPr>
            <a:r>
              <a:rPr lang="en-US" altLang="zh-TW" sz="1600" dirty="0">
                <a:latin typeface="Times New Roman" panose="02020603050405020304" pitchFamily="18" charset="0"/>
                <a:ea typeface="SimSun" panose="02010600030101010101" pitchFamily="2" charset="-122"/>
              </a:rPr>
              <a:t>Hung-Kuang Chen,</a:t>
            </a:r>
            <a:r>
              <a:rPr lang="en-US" altLang="zh-TW" sz="1600" dirty="0">
                <a:latin typeface="Times New Roman" panose="02020603050405020304" pitchFamily="18" charset="0"/>
              </a:rPr>
              <a:t> </a:t>
            </a:r>
            <a:r>
              <a:rPr lang="en-US" altLang="zh-TW" sz="1600" i="1" dirty="0">
                <a:latin typeface="Times New Roman" panose="02020603050405020304" pitchFamily="18" charset="0"/>
                <a:ea typeface="SimSun" panose="02010600030101010101" pitchFamily="2" charset="-122"/>
              </a:rPr>
              <a:t>Large Mesh Simplification- High Performance Approaches</a:t>
            </a:r>
            <a:r>
              <a:rPr lang="en-US" altLang="zh-TW" sz="1600" dirty="0">
                <a:latin typeface="Times New Roman" panose="02020603050405020304" pitchFamily="18" charset="0"/>
                <a:ea typeface="SimSun" panose="02010600030101010101" pitchFamily="2" charset="-122"/>
              </a:rPr>
              <a:t>, ISBN-13: 978-3-639-82926-6, Golden Light Academic Publishing, July 2016.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0644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90B8C-0478-92B1-E3D5-60E234301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1F0A57-0211-8768-F340-1BA7F2742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近十年研究成果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國際研討會論文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8B879AC-6371-7A54-8D9B-D8D7DAC5BC34}"/>
              </a:ext>
            </a:extLst>
          </p:cNvPr>
          <p:cNvSpPr txBox="1"/>
          <p:nvPr/>
        </p:nvSpPr>
        <p:spPr>
          <a:xfrm>
            <a:off x="685801" y="1837765"/>
            <a:ext cx="1039688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auto">
              <a:buFont typeface="+mj-lt"/>
              <a:buAutoNum type="arabicPeriod"/>
              <a:tabLst>
                <a:tab pos="30480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"Common Vertex Buffer LOD: A Novel Discrete LOD Approach to Reducing Load Latency", </a:t>
            </a:r>
            <a:r>
              <a:rPr lang="en-US" altLang="zh-TW" sz="16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Proceedings - 2023 6th International Symposium on Computer, Consumer and Control(IS3C 2023)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2023, pp. 103</a:t>
            </a:r>
            <a:r>
              <a:rPr lang="zh-TW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–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106. 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Hung-Kuang Chen, Chuang and Che-Chia Chuang, "A Gesture Controlled Music Playback System Using Convolutional Neural Network," 2020 International Symposium on Computer, Consumer and Control (IS3C), Taichung City, Taiwan, 2020, pp. 13-16, </a:t>
            </a:r>
            <a:r>
              <a:rPr lang="en-US" altLang="zh-TW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doi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: 10.1109/IS3C50286.2020.00010. 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Hung-Kuang Chen, "Performance Evaluation of Mesh Layout Techniques for the Simplification of Large 3D Meshes," </a:t>
            </a:r>
            <a:r>
              <a:rPr lang="en-US" altLang="zh-TW" sz="16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Proceedings of The Fifth International Multi-Conference on Engineering and Technology Innovation 2016 (IMETI2016),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October 28-November 01, 2016, Taichung, Taiwan. 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Jyun-Min Dai, "An Intelligent Tennis Ball Collecting Vehicle Using Smart Phone Touch-Based Interface," </a:t>
            </a:r>
            <a:r>
              <a:rPr lang="en-US" altLang="zh-TW" sz="16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2016 International Symposium on Computer, Consumer and Control (IS3C)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Xi'an, China, 2016, pp. 362-365, ISBN: 978-1-5090-3071-2, </a:t>
            </a:r>
            <a:r>
              <a:rPr lang="en-US" altLang="zh-TW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doi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: 10.1109/IS3C.2016.100, </a:t>
            </a:r>
            <a:r>
              <a:rPr lang="en-US" altLang="zh-TW" sz="1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EI/Scopus/IEL/WOS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Yin-Chuan Chen, "Salience Feature Detection for Polygonal Meshes Based on Maximum Normal Variation," </a:t>
            </a:r>
            <a:r>
              <a:rPr lang="en-US" altLang="zh-TW" sz="16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2016 International Symposium on Computer, Consumer and Control (IS3C)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Xi'an, China, 2016, pp. 862-865, ISBN: 978-1-5090-3071-2, </a:t>
            </a:r>
            <a:r>
              <a:rPr lang="en-US" altLang="zh-TW" sz="16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doi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: 10.1109/IS3C.2016.219, </a:t>
            </a:r>
            <a:r>
              <a:rPr lang="en-US" altLang="zh-TW" sz="16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EI/Scopus/IEL/WOS</a:t>
            </a:r>
            <a:r>
              <a:rPr lang="en-US" altLang="zh-TW" sz="16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  <a:endParaRPr lang="zh-TW" altLang="zh-TW" sz="16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8599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33B683-7DDF-E5FE-D67D-5F995D1D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近十年研究成果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國際研討會論文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00E0D6B-D57D-CE59-DAC8-23B01E03CAFB}"/>
              </a:ext>
            </a:extLst>
          </p:cNvPr>
          <p:cNvSpPr txBox="1"/>
          <p:nvPr/>
        </p:nvSpPr>
        <p:spPr>
          <a:xfrm>
            <a:off x="685800" y="1728303"/>
            <a:ext cx="1039688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 startAt="6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Yu-Dai He, "A Novel Part-Salience-Based Approach to Fast Iterative 3D Mesh Segmentation," </a:t>
            </a:r>
            <a:r>
              <a:rPr lang="en-US" altLang="zh-TW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2016 International Symposium on Computer, Consumer and Control (IS3C)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Xi'an, China, 2016, pp. 311-314. ISBN: 978-1-5090-3071-2. </a:t>
            </a:r>
            <a:r>
              <a:rPr lang="en-US" altLang="zh-TW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doi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: 10.1109/IS3C.2016.88, </a:t>
            </a:r>
            <a:r>
              <a:rPr lang="en-US" altLang="zh-TW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EI/Scopus/IEL/WOS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 </a:t>
            </a:r>
            <a:endParaRPr lang="zh-TW" altLang="zh-TW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 startAt="6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Hung-Kuang Chen, Wei-Sung Chen, "GPU-accelerated blind and robust 3D mesh watermarking by geometry image," </a:t>
            </a:r>
            <a:r>
              <a:rPr lang="en-US" altLang="zh-TW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In Proceedings of The Fourth International Multi-Conference on Engineering and Technology Innovation 2015 (IMETI2015),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October 30-November 3, 2015, Taichung, Taiwan.   </a:t>
            </a:r>
            <a:endParaRPr lang="zh-TW" altLang="zh-TW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 startAt="6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Hung-Kuang Chen, Yin-Chuan Chen, "A Simple Salience-Based Mesh Cut Technique and Its Application ," In </a:t>
            </a:r>
            <a:r>
              <a:rPr lang="en-US" altLang="zh-TW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Proceedings of The 3rd International Scientific Conference on Engineering and Applied Sciences (ISCEAS 2015)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Page 220, July 2015, Okinawa, Japan, Higher Education Forum (HEF), ISBN: 978-986-89844-9-3.  </a:t>
            </a:r>
            <a:endParaRPr lang="zh-TW" altLang="zh-TW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 startAt="6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Hung-Kuang Chen, Yu-Dai He, "Fast Iterative 3D Mesh Segmentation Using Part-Salience," In </a:t>
            </a:r>
            <a:r>
              <a:rPr lang="en-US" altLang="zh-TW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Proceedings of The 3rd International Scientific Conference on Engineering and Applied Sciences (ISCEAS 2015)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Page 219, July 2015, Okinawa, Japan, Higher Education Forum (HEF), ISBN: 978-986-89844-9-3.	  </a:t>
            </a:r>
            <a:endParaRPr lang="zh-TW" altLang="zh-TW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4926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225AA-8EA5-5998-6B60-491B162A0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902500-F4F1-8851-D6C3-EE2FECE3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近十年研究成果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國內研討會論文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D239972B-62F2-5EB6-BABA-648EC53104DB}"/>
              </a:ext>
            </a:extLst>
          </p:cNvPr>
          <p:cNvSpPr txBox="1"/>
          <p:nvPr/>
        </p:nvSpPr>
        <p:spPr>
          <a:xfrm>
            <a:off x="685800" y="1728303"/>
            <a:ext cx="10396881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陳雲祥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黃明哲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陳宏光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"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封閉網域內資料庫查詢系統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"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第十九屆智慧生活科技研討會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(The 18th Intelligent Living Technology Conference, ILT2025)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，台中，台灣，中華民國，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2025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年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06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月。	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傅畝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林韋全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陳宏光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"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艾雅之旅： 一個基於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Unity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的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3D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遊戲開發實踐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,"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第十八屆智慧生活科技研討會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(The 18th Intelligent Living Technology Conference, ILT2024)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，台中，台灣，中華民國，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2024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年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06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月。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黃明哲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張中卓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陳宏光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"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大型會議後巨量影片內容標記與分類實務探討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,"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第十八屆智慧生活科技研討會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(The 18th Intelligent Living Technology Conference, ILT2024)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，台中，台灣，中華民國，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2024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年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06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月。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Dalin Chen, Hung-Kuang Chen, "A Practice of Rap Music Production," The 18th Intelligent Living Technology Conference (ILT2024), Taichung, Taiwan, Republic of China, June 2024.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 "Common Vertex Buffer LOD: A Novel Discrete LOD Approach to Reducing Load Latency," 2023 Computer Graphics Workshop (CGW 2023), Taichung, Taiwan, 2023.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endParaRPr lang="zh-TW" altLang="zh-TW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5724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513DB-460E-9913-E3AF-535014869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FF8AE7-DA92-C95E-4A59-14BCEAF74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近十年研究成果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國內研討會論文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5248E0B-7382-96FF-E08F-4FEC58D22FDA}"/>
              </a:ext>
            </a:extLst>
          </p:cNvPr>
          <p:cNvSpPr txBox="1"/>
          <p:nvPr/>
        </p:nvSpPr>
        <p:spPr>
          <a:xfrm>
            <a:off x="685800" y="1728303"/>
            <a:ext cx="1039688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600"/>
              </a:spcBef>
              <a:buFont typeface="+mj-lt"/>
              <a:buAutoNum type="arabicPeriod" startAt="6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Chen, Che-Chia Chuang, "A Gesture Controlled Music Playback System Using Convolutional Neural Network," ILT, Taichung, Taiwan.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 startAt="6"/>
              <a:tabLst>
                <a:tab pos="270510" algn="l"/>
              </a:tabLst>
            </a:pP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蕭名凱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陳宏光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賴聯福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伍朝欽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熊原朗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"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運用 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Spark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及 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Pattern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以提升暗棋盤面等價分類程式之效能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,"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第二十三屆人工智慧與應用研討會 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(TAAI 2018), Pages 221-224, 2018.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 startAt="6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 and Mu-Wei Li, "Salience Estimation for 3D Meshes," In Proceedings of the 12th Intelligent Living Technology Conference, Pages 746-749, June, 2017. ISBN: 978-986-463-569-6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 startAt="6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Hung-Kuang Chen and Yu-Chen Lian-Lin, "Feature Preserving Polygonal Mesh Simplification Using Mesh Salience," In Proceedings of the 12th Intelligent Living Technology Conference, Pages 784-787, June, 2017. ISBN: 978-986-463-569-6 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 startAt="6"/>
              <a:tabLst>
                <a:tab pos="270510" algn="l"/>
              </a:tabLst>
            </a:pPr>
            <a:endParaRPr lang="zh-TW" altLang="zh-TW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7368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9196E8-A180-6097-386C-B191CF488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近十年研究成果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(</a:t>
            </a:r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國內專利</a:t>
            </a:r>
            <a:r>
              <a:rPr lang="en-US" altLang="zh-TW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A1AE078-CF37-3D46-81E6-5EFC8A8FBB1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t"/>
          <a:lstStyle/>
          <a:p>
            <a:pPr>
              <a:lnSpc>
                <a:spcPct val="100000"/>
              </a:lnSpc>
            </a:pP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陳宏光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(CHEN, HUNG-KUANG), 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戴俊旻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(DAIJYUN MIN), 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自動撿球機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(Automatic Ball Picking Machine), 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中華民國專利公報（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Vol. 43, No. 18, Pages 737-742, 2016, TW Patent I538,717, 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中華民國專利局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315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7F1C9-CA22-D10A-3686-6013356AC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04115B-86D0-9383-D1CD-7CBE87573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近十年產學與研究計畫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F464690-9006-E1FC-0F9D-D9228E926CA7}"/>
              </a:ext>
            </a:extLst>
          </p:cNvPr>
          <p:cNvSpPr txBox="1"/>
          <p:nvPr/>
        </p:nvSpPr>
        <p:spPr>
          <a:xfrm>
            <a:off x="685800" y="1728303"/>
            <a:ext cx="10396881" cy="380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114</a:t>
            </a:r>
            <a:r>
              <a:rPr lang="zh-TW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年度</a:t>
            </a: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﹐</a:t>
            </a:r>
            <a:r>
              <a:rPr lang="zh-TW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主持人</a:t>
            </a: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臺教技</a:t>
            </a: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(</a:t>
            </a:r>
            <a:r>
              <a:rPr lang="zh-TW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三</a:t>
            </a: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)</a:t>
            </a:r>
            <a:r>
              <a:rPr lang="zh-TW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字第 </a:t>
            </a: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1142301546E </a:t>
            </a:r>
            <a:r>
              <a:rPr lang="zh-TW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號函核定</a:t>
            </a: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b="1" dirty="0">
                <a:latin typeface="Times New Roman" panose="02020603050405020304" pitchFamily="18" charset="0"/>
                <a:ea typeface="SimSun" panose="02010600030101010101" pitchFamily="2" charset="-122"/>
              </a:rPr>
              <a:t>數位雙生技術於</a:t>
            </a:r>
            <a:r>
              <a:rPr lang="en-US" altLang="zh-TW" b="1" dirty="0">
                <a:latin typeface="Times New Roman" panose="02020603050405020304" pitchFamily="18" charset="0"/>
                <a:ea typeface="SimSun" panose="02010600030101010101" pitchFamily="2" charset="-122"/>
              </a:rPr>
              <a:t>AIOT</a:t>
            </a:r>
            <a:r>
              <a:rPr lang="zh-TW" altLang="en-US" b="1" dirty="0">
                <a:latin typeface="Times New Roman" panose="02020603050405020304" pitchFamily="18" charset="0"/>
                <a:ea typeface="SimSun" panose="02010600030101010101" pitchFamily="2" charset="-122"/>
              </a:rPr>
              <a:t>智慧工地安防平台應用實務研究</a:t>
            </a: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教育部</a:t>
            </a: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, 2025/8/1 ~ 2027/7/31, </a:t>
            </a:r>
            <a:r>
              <a:rPr lang="zh-TW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補助經費：</a:t>
            </a:r>
            <a:r>
              <a:rPr lang="en-US" altLang="zh-TW" dirty="0">
                <a:latin typeface="Times New Roman" panose="02020603050405020304" pitchFamily="18" charset="0"/>
                <a:ea typeface="SimSun" panose="02010600030101010101" pitchFamily="2" charset="-122"/>
              </a:rPr>
              <a:t>240,000</a:t>
            </a:r>
            <a:r>
              <a:rPr lang="zh-TW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。</a:t>
            </a:r>
            <a:endParaRPr lang="en-US" altLang="zh-TW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110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年度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協同主持人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NCUT21TCL015, </a:t>
            </a:r>
            <a:r>
              <a:rPr lang="zh-TW" altLang="en-US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智慧影像辨識及自動分料系統開發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鐠羅機械股份有限公司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2021/8/1 ~ 2022/1/31,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補助經費：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345,000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。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109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年度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主持人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NCUT21TCL001, </a:t>
            </a:r>
            <a:r>
              <a:rPr lang="zh-TW" altLang="en-US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億萬富翁遊戲開發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點睛科技股份有限公司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, 2021/1/1 ~ 2021/4/1, 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補助經費：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57,500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。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107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年度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主持人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﹐NCUT 18-R-CL-017﹐</a:t>
            </a:r>
            <a:r>
              <a:rPr lang="zh-TW" altLang="en-US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大型網格處理之三角網格佈局技術研究與評估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，研究計畫：校內補助案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﹐2018/1/1~2018/10/31﹐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補助經費：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50,000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元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106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年度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主持人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﹐NCUT 17-R-CL-021, </a:t>
            </a:r>
            <a:r>
              <a:rPr lang="zh-TW" altLang="en-US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運用山線偵測於模型分段技術之研究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，研究計畫：校內補助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﹐2017/1/1~2017/10/31﹐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補助經費：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50,000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元</a:t>
            </a:r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tabLst>
                <a:tab pos="270510" algn="l"/>
              </a:tabLst>
            </a:pP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105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年度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主持人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﹐NUCT 16-R-CL-024, </a:t>
            </a:r>
            <a:r>
              <a:rPr lang="zh-TW" altLang="en-US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元件式三維模型合成技術之研究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，研究計畫：校內補助案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﹐2016/1/1~2016/10/31﹐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補助經費：</a:t>
            </a:r>
            <a:r>
              <a:rPr lang="en-US" altLang="zh-TW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50,000</a:t>
            </a:r>
            <a:r>
              <a:rPr lang="zh-TW" altLang="en-US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元</a:t>
            </a:r>
          </a:p>
        </p:txBody>
      </p:sp>
    </p:spTree>
    <p:extLst>
      <p:ext uri="{BB962C8B-B14F-4D97-AF65-F5344CB8AC3E}">
        <p14:creationId xmlns:p14="http://schemas.microsoft.com/office/powerpoint/2010/main" val="1593308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主要賽事">
  <a:themeElements>
    <a:clrScheme name="主要賽事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主要賽事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主要賽事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1951</Words>
  <Application>Microsoft Office PowerPoint</Application>
  <PresentationFormat>寬螢幕</PresentationFormat>
  <Paragraphs>142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7" baseType="lpstr">
      <vt:lpstr>Microsoft YaHei UI</vt:lpstr>
      <vt:lpstr>Proxima Nova</vt:lpstr>
      <vt:lpstr>新細明體</vt:lpstr>
      <vt:lpstr>標楷體</vt:lpstr>
      <vt:lpstr>Arial</vt:lpstr>
      <vt:lpstr>Bradley Hand ITC</vt:lpstr>
      <vt:lpstr>Impact</vt:lpstr>
      <vt:lpstr>Times New Roman</vt:lpstr>
      <vt:lpstr>主要賽事</vt:lpstr>
      <vt:lpstr>E431 電腦圖學與遊戲實驗室    Computer Graphics &amp; Game Lab.</vt:lpstr>
      <vt:lpstr>發展目標</vt:lpstr>
      <vt:lpstr>主要用途</vt:lpstr>
      <vt:lpstr>研究方向</vt:lpstr>
      <vt:lpstr>專業課程教學</vt:lpstr>
      <vt:lpstr>技術諮詢與服務</vt:lpstr>
      <vt:lpstr>教學設備</vt:lpstr>
      <vt:lpstr>PowerPoint 簡報</vt:lpstr>
      <vt:lpstr>研究設備</vt:lpstr>
      <vt:lpstr>PowerPoint 簡報</vt:lpstr>
      <vt:lpstr>PowerPoint 簡報</vt:lpstr>
      <vt:lpstr>近十年研究成果(專書與期刊論文)</vt:lpstr>
      <vt:lpstr>近十年研究成果(國際研討會論文)</vt:lpstr>
      <vt:lpstr>近十年研究成果(國際研討會論文)</vt:lpstr>
      <vt:lpstr>近十年研究成果(國內研討會論文)</vt:lpstr>
      <vt:lpstr>近十年研究成果(國內研討會論文)</vt:lpstr>
      <vt:lpstr>近十年研究成果(國內專利)</vt:lpstr>
      <vt:lpstr>近十年產學與研究計畫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25</cp:revision>
  <dcterms:created xsi:type="dcterms:W3CDTF">2020-01-09T03:39:39Z</dcterms:created>
  <dcterms:modified xsi:type="dcterms:W3CDTF">2025-08-11T01:35:36Z</dcterms:modified>
</cp:coreProperties>
</file>